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0"/>
  </p:notesMasterIdLst>
  <p:handoutMasterIdLst>
    <p:handoutMasterId r:id="rId21"/>
  </p:handoutMasterIdLst>
  <p:sldIdLst>
    <p:sldId id="256" r:id="rId6"/>
    <p:sldId id="259" r:id="rId7"/>
    <p:sldId id="304" r:id="rId8"/>
    <p:sldId id="306" r:id="rId9"/>
    <p:sldId id="305" r:id="rId10"/>
    <p:sldId id="301" r:id="rId11"/>
    <p:sldId id="280" r:id="rId12"/>
    <p:sldId id="296" r:id="rId13"/>
    <p:sldId id="303" r:id="rId14"/>
    <p:sldId id="286" r:id="rId15"/>
    <p:sldId id="292" r:id="rId16"/>
    <p:sldId id="307" r:id="rId17"/>
    <p:sldId id="302" r:id="rId18"/>
    <p:sldId id="273" r:id="rId19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HCHR" initials="OHCH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36" autoAdjust="0"/>
    <p:restoredTop sz="71210" autoAdjust="0"/>
  </p:normalViewPr>
  <p:slideViewPr>
    <p:cSldViewPr snapToGrid="0" snapToObjects="1">
      <p:cViewPr>
        <p:scale>
          <a:sx n="75" d="100"/>
          <a:sy n="75" d="100"/>
        </p:scale>
        <p:origin x="1320" y="-18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686979-AF30-4EF6-B410-134468B34DEF}" type="doc">
      <dgm:prSet loTypeId="urn:microsoft.com/office/officeart/2005/8/layout/radial3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7B79AC8D-49D2-4955-BFCF-4FAC483DAC13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t>Осуществление Конвенции</a:t>
          </a:r>
          <a:endParaRPr lang="ru-RU" dirty="0"/>
        </a:p>
      </dgm:t>
    </dgm:pt>
    <dgm:pt modelId="{0C14FC97-8898-4A10-B78D-FA9EF330DFFC}" type="parTrans" cxnId="{11F422F6-6F79-4DFD-92F8-ACE5DD055FB6}">
      <dgm:prSet/>
      <dgm:spPr/>
      <dgm:t>
        <a:bodyPr/>
        <a:lstStyle/>
        <a:p>
          <a:endParaRPr lang="en-US"/>
        </a:p>
      </dgm:t>
    </dgm:pt>
    <dgm:pt modelId="{3BCD90DA-5150-45E5-96EA-A2303A048537}" type="sibTrans" cxnId="{11F422F6-6F79-4DFD-92F8-ACE5DD055FB6}">
      <dgm:prSet/>
      <dgm:spPr/>
      <dgm:t>
        <a:bodyPr/>
        <a:lstStyle/>
        <a:p>
          <a:endParaRPr lang="en-US"/>
        </a:p>
      </dgm:t>
    </dgm:pt>
    <dgm:pt modelId="{FC567B80-E4E9-4EB2-B9D7-89D0FDEA8508}">
      <dgm:prSet phldrT="[Text]" custT="1"/>
      <dgm:spPr>
        <a:solidFill>
          <a:srgbClr val="92D050"/>
        </a:solidFill>
      </dgm:spPr>
      <dgm:t>
        <a:bodyPr/>
        <a:lstStyle/>
        <a:p>
          <a:r>
            <a:rPr lang="ru-RU" sz="1200" b="0" dirty="0" smtClean="0"/>
            <a:t>Курирующая инстанция </a:t>
          </a:r>
          <a:r>
            <a:rPr lang="en-US" sz="1200" b="0" dirty="0" smtClean="0"/>
            <a:t>и </a:t>
          </a:r>
          <a:r>
            <a:rPr lang="en-US" sz="1200" b="0" dirty="0" smtClean="0"/>
            <a:t>координационный механизм  </a:t>
          </a:r>
        </a:p>
        <a:p>
          <a:r>
            <a:rPr lang="en-US" sz="1200" b="0" dirty="0" smtClean="0"/>
            <a:t>(Правительство</a:t>
          </a:r>
          <a:r>
            <a:rPr lang="en-US" sz="1400" b="0" dirty="0" smtClean="0"/>
            <a:t>)</a:t>
          </a:r>
          <a:endParaRPr lang="ru-RU" sz="1400" b="0" dirty="0"/>
        </a:p>
      </dgm:t>
    </dgm:pt>
    <dgm:pt modelId="{67C67DF7-3620-47F9-AE09-4F5368E36090}" type="parTrans" cxnId="{0512AECC-019D-411D-874E-C683EFAC3D8F}">
      <dgm:prSet/>
      <dgm:spPr/>
      <dgm:t>
        <a:bodyPr/>
        <a:lstStyle/>
        <a:p>
          <a:endParaRPr lang="en-US"/>
        </a:p>
      </dgm:t>
    </dgm:pt>
    <dgm:pt modelId="{C8BD1B0A-7423-49F5-80D2-68A3DB4FE896}" type="sibTrans" cxnId="{0512AECC-019D-411D-874E-C683EFAC3D8F}">
      <dgm:prSet/>
      <dgm:spPr/>
      <dgm:t>
        <a:bodyPr/>
        <a:lstStyle/>
        <a:p>
          <a:endParaRPr lang="en-US"/>
        </a:p>
      </dgm:t>
    </dgm:pt>
    <dgm:pt modelId="{0553CEF1-EF83-44F0-9119-424AEAAC622E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1400" dirty="0" smtClean="0"/>
            <a:t>Национальная система мониторинга</a:t>
          </a:r>
          <a:endParaRPr lang="ru-RU" sz="1400" dirty="0"/>
        </a:p>
      </dgm:t>
    </dgm:pt>
    <dgm:pt modelId="{9E54F4C6-3AC3-45DC-A99E-7FD197C1287C}" type="parTrans" cxnId="{C6EB7833-C914-443F-A1FA-9C260843D889}">
      <dgm:prSet/>
      <dgm:spPr/>
      <dgm:t>
        <a:bodyPr/>
        <a:lstStyle/>
        <a:p>
          <a:endParaRPr lang="en-US"/>
        </a:p>
      </dgm:t>
    </dgm:pt>
    <dgm:pt modelId="{133080A0-97DA-4888-A0CF-436DA1338C1E}" type="sibTrans" cxnId="{C6EB7833-C914-443F-A1FA-9C260843D889}">
      <dgm:prSet/>
      <dgm:spPr/>
      <dgm:t>
        <a:bodyPr/>
        <a:lstStyle/>
        <a:p>
          <a:endParaRPr lang="en-US"/>
        </a:p>
      </dgm:t>
    </dgm:pt>
    <dgm:pt modelId="{7052BB00-A66B-4DF1-AEDA-78D38FA9BC34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1400" b="0" dirty="0" smtClean="0"/>
            <a:t>Гражданское общество, </a:t>
          </a:r>
          <a:r>
            <a:rPr lang="ru-RU" sz="1400" b="0" dirty="0" smtClean="0"/>
            <a:t>люди с </a:t>
          </a:r>
          <a:r>
            <a:rPr lang="ru-RU" sz="1400" b="0" dirty="0" err="1" smtClean="0"/>
            <a:t>инвлидностью</a:t>
          </a:r>
          <a:r>
            <a:rPr lang="en-US" sz="1400" b="0" dirty="0" smtClean="0"/>
            <a:t> </a:t>
          </a:r>
          <a:r>
            <a:rPr lang="en-US" sz="1400" b="0" dirty="0" smtClean="0"/>
            <a:t>и </a:t>
          </a:r>
          <a:r>
            <a:rPr lang="en-US" sz="1400" b="0" dirty="0" smtClean="0"/>
            <a:t>О</a:t>
          </a:r>
          <a:r>
            <a:rPr lang="ru-RU" sz="1400" b="0" dirty="0" smtClean="0"/>
            <a:t>Л</a:t>
          </a:r>
          <a:r>
            <a:rPr lang="en-US" sz="1400" b="0" dirty="0" smtClean="0"/>
            <a:t>И</a:t>
          </a:r>
          <a:r>
            <a:rPr lang="en-US" sz="1400" b="0" dirty="0" smtClean="0"/>
            <a:t>, СМИ, ученые</a:t>
          </a:r>
        </a:p>
      </dgm:t>
    </dgm:pt>
    <dgm:pt modelId="{9BDBAD51-06A8-4B27-89AE-4D8FD712FEF9}" type="parTrans" cxnId="{ED850298-18A6-4D17-86D0-3CE2615A53CD}">
      <dgm:prSet/>
      <dgm:spPr/>
      <dgm:t>
        <a:bodyPr/>
        <a:lstStyle/>
        <a:p>
          <a:endParaRPr lang="en-US"/>
        </a:p>
      </dgm:t>
    </dgm:pt>
    <dgm:pt modelId="{07D70BF9-AB69-436D-B7E3-3CB55FABC2F7}" type="sibTrans" cxnId="{ED850298-18A6-4D17-86D0-3CE2615A53CD}">
      <dgm:prSet/>
      <dgm:spPr/>
      <dgm:t>
        <a:bodyPr/>
        <a:lstStyle/>
        <a:p>
          <a:endParaRPr lang="en-US"/>
        </a:p>
      </dgm:t>
    </dgm:pt>
    <dgm:pt modelId="{118D2BA6-58CB-4383-B3A8-7EA3C88C5F83}" type="pres">
      <dgm:prSet presAssocID="{2F686979-AF30-4EF6-B410-134468B34DE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06BD1A-001E-49EA-890D-B000C5117C20}" type="pres">
      <dgm:prSet presAssocID="{2F686979-AF30-4EF6-B410-134468B34DEF}" presName="radial" presStyleCnt="0">
        <dgm:presLayoutVars>
          <dgm:animLvl val="ctr"/>
        </dgm:presLayoutVars>
      </dgm:prSet>
      <dgm:spPr/>
    </dgm:pt>
    <dgm:pt modelId="{CA856D54-5AA4-4C6B-B616-DECD6C5EC4B1}" type="pres">
      <dgm:prSet presAssocID="{7B79AC8D-49D2-4955-BFCF-4FAC483DAC13}" presName="centerShape" presStyleLbl="vennNode1" presStyleIdx="0" presStyleCnt="4" custScaleX="101409" custScaleY="87128" custLinFactNeighborX="-260" custLinFactNeighborY="-1039"/>
      <dgm:spPr/>
      <dgm:t>
        <a:bodyPr/>
        <a:lstStyle/>
        <a:p>
          <a:endParaRPr lang="en-US"/>
        </a:p>
      </dgm:t>
    </dgm:pt>
    <dgm:pt modelId="{54275520-029A-4F73-AD64-3F4E950ECE47}" type="pres">
      <dgm:prSet presAssocID="{FC567B80-E4E9-4EB2-B9D7-89D0FDEA8508}" presName="node" presStyleLbl="vennNode1" presStyleIdx="1" presStyleCnt="4" custScaleX="122171" custScaleY="892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1A5281-4007-4CAA-8C09-CACCE28ACA2E}" type="pres">
      <dgm:prSet presAssocID="{0553CEF1-EF83-44F0-9119-424AEAAC622E}" presName="node" presStyleLbl="vennNode1" presStyleIdx="2" presStyleCnt="4" custScaleX="1181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3467C3-C3B8-4C31-8C37-FA2CCCCC9748}" type="pres">
      <dgm:prSet presAssocID="{7052BB00-A66B-4DF1-AEDA-78D38FA9BC34}" presName="node" presStyleLbl="vennNode1" presStyleIdx="3" presStyleCnt="4" custScaleX="1208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12AECC-019D-411D-874E-C683EFAC3D8F}" srcId="{7B79AC8D-49D2-4955-BFCF-4FAC483DAC13}" destId="{FC567B80-E4E9-4EB2-B9D7-89D0FDEA8508}" srcOrd="0" destOrd="0" parTransId="{67C67DF7-3620-47F9-AE09-4F5368E36090}" sibTransId="{C8BD1B0A-7423-49F5-80D2-68A3DB4FE896}"/>
    <dgm:cxn modelId="{ED850298-18A6-4D17-86D0-3CE2615A53CD}" srcId="{7B79AC8D-49D2-4955-BFCF-4FAC483DAC13}" destId="{7052BB00-A66B-4DF1-AEDA-78D38FA9BC34}" srcOrd="2" destOrd="0" parTransId="{9BDBAD51-06A8-4B27-89AE-4D8FD712FEF9}" sibTransId="{07D70BF9-AB69-436D-B7E3-3CB55FABC2F7}"/>
    <dgm:cxn modelId="{9A5D63A5-6CDC-4146-9153-F7EE8DC87D66}" type="presOf" srcId="{FC567B80-E4E9-4EB2-B9D7-89D0FDEA8508}" destId="{54275520-029A-4F73-AD64-3F4E950ECE47}" srcOrd="0" destOrd="0" presId="urn:microsoft.com/office/officeart/2005/8/layout/radial3"/>
    <dgm:cxn modelId="{C6EB7833-C914-443F-A1FA-9C260843D889}" srcId="{7B79AC8D-49D2-4955-BFCF-4FAC483DAC13}" destId="{0553CEF1-EF83-44F0-9119-424AEAAC622E}" srcOrd="1" destOrd="0" parTransId="{9E54F4C6-3AC3-45DC-A99E-7FD197C1287C}" sibTransId="{133080A0-97DA-4888-A0CF-436DA1338C1E}"/>
    <dgm:cxn modelId="{04CEE43F-6491-414F-B983-C1D3EAE313F4}" type="presOf" srcId="{2F686979-AF30-4EF6-B410-134468B34DEF}" destId="{118D2BA6-58CB-4383-B3A8-7EA3C88C5F83}" srcOrd="0" destOrd="0" presId="urn:microsoft.com/office/officeart/2005/8/layout/radial3"/>
    <dgm:cxn modelId="{2F4CE15B-F2F9-47C2-BD52-C4967A4EB37F}" type="presOf" srcId="{0553CEF1-EF83-44F0-9119-424AEAAC622E}" destId="{AE1A5281-4007-4CAA-8C09-CACCE28ACA2E}" srcOrd="0" destOrd="0" presId="urn:microsoft.com/office/officeart/2005/8/layout/radial3"/>
    <dgm:cxn modelId="{63665263-8200-41DF-A5C9-D4AD7D8E87E7}" type="presOf" srcId="{7B79AC8D-49D2-4955-BFCF-4FAC483DAC13}" destId="{CA856D54-5AA4-4C6B-B616-DECD6C5EC4B1}" srcOrd="0" destOrd="0" presId="urn:microsoft.com/office/officeart/2005/8/layout/radial3"/>
    <dgm:cxn modelId="{C15048E7-0251-443C-B224-154D30B9C043}" type="presOf" srcId="{7052BB00-A66B-4DF1-AEDA-78D38FA9BC34}" destId="{7C3467C3-C3B8-4C31-8C37-FA2CCCCC9748}" srcOrd="0" destOrd="0" presId="urn:microsoft.com/office/officeart/2005/8/layout/radial3"/>
    <dgm:cxn modelId="{11F422F6-6F79-4DFD-92F8-ACE5DD055FB6}" srcId="{2F686979-AF30-4EF6-B410-134468B34DEF}" destId="{7B79AC8D-49D2-4955-BFCF-4FAC483DAC13}" srcOrd="0" destOrd="0" parTransId="{0C14FC97-8898-4A10-B78D-FA9EF330DFFC}" sibTransId="{3BCD90DA-5150-45E5-96EA-A2303A048537}"/>
    <dgm:cxn modelId="{93CA92C5-3487-4440-AD86-B9E18DF70666}" type="presParOf" srcId="{118D2BA6-58CB-4383-B3A8-7EA3C88C5F83}" destId="{8A06BD1A-001E-49EA-890D-B000C5117C20}" srcOrd="0" destOrd="0" presId="urn:microsoft.com/office/officeart/2005/8/layout/radial3"/>
    <dgm:cxn modelId="{5A3377BA-EFD7-46B3-9BC9-F1C05DDFE321}" type="presParOf" srcId="{8A06BD1A-001E-49EA-890D-B000C5117C20}" destId="{CA856D54-5AA4-4C6B-B616-DECD6C5EC4B1}" srcOrd="0" destOrd="0" presId="urn:microsoft.com/office/officeart/2005/8/layout/radial3"/>
    <dgm:cxn modelId="{742D5BB4-D70D-4617-AFA1-E01DF6CEFA44}" type="presParOf" srcId="{8A06BD1A-001E-49EA-890D-B000C5117C20}" destId="{54275520-029A-4F73-AD64-3F4E950ECE47}" srcOrd="1" destOrd="0" presId="urn:microsoft.com/office/officeart/2005/8/layout/radial3"/>
    <dgm:cxn modelId="{B3E663A0-1322-4055-B854-1EDC49133CC3}" type="presParOf" srcId="{8A06BD1A-001E-49EA-890D-B000C5117C20}" destId="{AE1A5281-4007-4CAA-8C09-CACCE28ACA2E}" srcOrd="2" destOrd="0" presId="urn:microsoft.com/office/officeart/2005/8/layout/radial3"/>
    <dgm:cxn modelId="{2416476F-55BA-401C-9D40-029B447842CD}" type="presParOf" srcId="{8A06BD1A-001E-49EA-890D-B000C5117C20}" destId="{7C3467C3-C3B8-4C31-8C37-FA2CCCCC9748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01696A-16F3-44F6-8591-732B0B36A13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9B985D4C-D11A-402E-AF45-4C1CB8450D67}">
      <dgm:prSet phldrT="[Text]"/>
      <dgm:spPr>
        <a:solidFill>
          <a:srgbClr val="00B0F0"/>
        </a:solidFill>
      </dgm:spPr>
      <dgm:t>
        <a:bodyPr/>
        <a:lstStyle/>
        <a:p>
          <a:r>
            <a:rPr lang="fr-CH" b="1" dirty="0" smtClean="0"/>
            <a:t>При правительстве</a:t>
          </a:r>
          <a:r>
            <a:rPr lang="ru-RU" b="1" dirty="0" smtClean="0"/>
            <a:t>:</a:t>
          </a:r>
        </a:p>
        <a:p>
          <a:r>
            <a:rPr lang="ru-RU" dirty="0" smtClean="0"/>
            <a:t>Курирующая инстанция</a:t>
          </a:r>
          <a:endParaRPr dirty="0"/>
        </a:p>
        <a:p>
          <a:r>
            <a:rPr dirty="0"/>
            <a:t>Координационный механизм</a:t>
          </a:r>
          <a:endParaRPr lang="ru-RU" dirty="0"/>
        </a:p>
      </dgm:t>
    </dgm:pt>
    <dgm:pt modelId="{47869964-EDC9-4BA5-83FA-DF114ABC8A71}" type="parTrans" cxnId="{90D61170-A575-414B-8714-575DDC48AB93}">
      <dgm:prSet/>
      <dgm:spPr/>
      <dgm:t>
        <a:bodyPr/>
        <a:lstStyle/>
        <a:p>
          <a:endParaRPr lang="en-GB"/>
        </a:p>
      </dgm:t>
    </dgm:pt>
    <dgm:pt modelId="{56F7ADD4-A71A-4257-A525-1A48219C2A08}" type="sibTrans" cxnId="{90D61170-A575-414B-8714-575DDC48AB93}">
      <dgm:prSet/>
      <dgm:spPr/>
      <dgm:t>
        <a:bodyPr/>
        <a:lstStyle/>
        <a:p>
          <a:endParaRPr lang="en-GB"/>
        </a:p>
      </dgm:t>
    </dgm:pt>
    <dgm:pt modelId="{2635C0BC-8E41-4DFF-B5A7-756C51B933A9}">
      <dgm:prSet phldrT="[Text]"/>
      <dgm:spPr>
        <a:solidFill>
          <a:srgbClr val="FFC000"/>
        </a:solidFill>
      </dgm:spPr>
      <dgm:t>
        <a:bodyPr/>
        <a:lstStyle/>
        <a:p>
          <a:r>
            <a:rPr lang="fr-CH" b="1" dirty="0" smtClean="0"/>
            <a:t>Независимые</a:t>
          </a:r>
          <a:r>
            <a:rPr lang="ru-RU" b="1" dirty="0" smtClean="0"/>
            <a:t>:</a:t>
          </a:r>
          <a:endParaRPr lang="ru-RU" b="0" dirty="0" smtClean="0"/>
        </a:p>
        <a:p>
          <a:r>
            <a:rPr lang="fr-CH" b="0" dirty="0" smtClean="0"/>
            <a:t>Структуры по мониторингу и осуществлению</a:t>
          </a:r>
          <a:endParaRPr lang="ru-RU" b="0" dirty="0"/>
        </a:p>
      </dgm:t>
    </dgm:pt>
    <dgm:pt modelId="{ED4C985F-3802-477D-8CF1-0943BDDEFC5B}" type="parTrans" cxnId="{D2D7FEFC-4DD7-49D5-BD61-0CC9138B8139}">
      <dgm:prSet/>
      <dgm:spPr/>
      <dgm:t>
        <a:bodyPr/>
        <a:lstStyle/>
        <a:p>
          <a:endParaRPr lang="en-GB"/>
        </a:p>
      </dgm:t>
    </dgm:pt>
    <dgm:pt modelId="{115EF323-FADE-4431-8284-3C5351A28382}" type="sibTrans" cxnId="{D2D7FEFC-4DD7-49D5-BD61-0CC9138B8139}">
      <dgm:prSet/>
      <dgm:spPr/>
      <dgm:t>
        <a:bodyPr/>
        <a:lstStyle/>
        <a:p>
          <a:endParaRPr lang="en-GB"/>
        </a:p>
      </dgm:t>
    </dgm:pt>
    <dgm:pt modelId="{018F00D8-5009-40D2-9EA7-1CB29C826068}">
      <dgm:prSet phldrT="[Text]"/>
      <dgm:spPr>
        <a:solidFill>
          <a:srgbClr val="92D050"/>
        </a:solidFill>
      </dgm:spPr>
      <dgm:t>
        <a:bodyPr/>
        <a:lstStyle/>
        <a:p>
          <a:r>
            <a:rPr lang="fr-CH" b="1" dirty="0" smtClean="0"/>
            <a:t>Другие</a:t>
          </a:r>
          <a:r>
            <a:rPr lang="ru-RU" b="1" dirty="0" smtClean="0"/>
            <a:t>:</a:t>
          </a:r>
          <a:endParaRPr lang="ru-RU" b="0" dirty="0" smtClean="0"/>
        </a:p>
        <a:p>
          <a:r>
            <a:rPr lang="fr-CH" b="0" dirty="0" smtClean="0"/>
            <a:t>Суды</a:t>
          </a:r>
        </a:p>
        <a:p>
          <a:r>
            <a:rPr lang="fr-CH" b="0" dirty="0" smtClean="0"/>
            <a:t>Парламенты</a:t>
          </a:r>
          <a:endParaRPr lang="ru-RU" b="1" dirty="0"/>
        </a:p>
      </dgm:t>
    </dgm:pt>
    <dgm:pt modelId="{50309452-0F50-469F-B547-E4885D5ACD77}" type="parTrans" cxnId="{3AA60FE1-8012-409B-8DFA-F9D5ECCCCB66}">
      <dgm:prSet/>
      <dgm:spPr/>
      <dgm:t>
        <a:bodyPr/>
        <a:lstStyle/>
        <a:p>
          <a:endParaRPr lang="en-GB"/>
        </a:p>
      </dgm:t>
    </dgm:pt>
    <dgm:pt modelId="{514FCE6D-E982-40CE-84E1-9119A88C9800}" type="sibTrans" cxnId="{3AA60FE1-8012-409B-8DFA-F9D5ECCCCB66}">
      <dgm:prSet/>
      <dgm:spPr/>
      <dgm:t>
        <a:bodyPr/>
        <a:lstStyle/>
        <a:p>
          <a:endParaRPr lang="en-GB"/>
        </a:p>
      </dgm:t>
    </dgm:pt>
    <dgm:pt modelId="{5E216BFB-CE47-4316-B4E4-F9580BA34521}" type="pres">
      <dgm:prSet presAssocID="{4501696A-16F3-44F6-8591-732B0B36A135}" presName="CompostProcess" presStyleCnt="0">
        <dgm:presLayoutVars>
          <dgm:dir/>
          <dgm:resizeHandles val="exact"/>
        </dgm:presLayoutVars>
      </dgm:prSet>
      <dgm:spPr/>
    </dgm:pt>
    <dgm:pt modelId="{DEE81863-4156-4926-AB50-D1F8904DE36C}" type="pres">
      <dgm:prSet presAssocID="{4501696A-16F3-44F6-8591-732B0B36A135}" presName="arrow" presStyleLbl="bgShp" presStyleIdx="0" presStyleCnt="1"/>
      <dgm:spPr>
        <a:solidFill>
          <a:schemeClr val="accent5">
            <a:lumMod val="60000"/>
            <a:lumOff val="40000"/>
          </a:schemeClr>
        </a:solidFill>
      </dgm:spPr>
    </dgm:pt>
    <dgm:pt modelId="{5569FCD8-1036-428D-AA0E-8FA4AB36246C}" type="pres">
      <dgm:prSet presAssocID="{4501696A-16F3-44F6-8591-732B0B36A135}" presName="linearProcess" presStyleCnt="0"/>
      <dgm:spPr/>
    </dgm:pt>
    <dgm:pt modelId="{C4A7A573-2BD3-4F81-AF01-DC99252E06D9}" type="pres">
      <dgm:prSet presAssocID="{9B985D4C-D11A-402E-AF45-4C1CB8450D67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942C65-2DCE-461C-9ED6-886CFCDBD6F9}" type="pres">
      <dgm:prSet presAssocID="{56F7ADD4-A71A-4257-A525-1A48219C2A08}" presName="sibTrans" presStyleCnt="0"/>
      <dgm:spPr/>
    </dgm:pt>
    <dgm:pt modelId="{1DCD5309-89F0-45D4-B3D9-EA8619F480D7}" type="pres">
      <dgm:prSet presAssocID="{2635C0BC-8E41-4DFF-B5A7-756C51B933A9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43F6DBC-AAB5-4A16-BF1F-01E3535EA3A7}" type="pres">
      <dgm:prSet presAssocID="{115EF323-FADE-4431-8284-3C5351A28382}" presName="sibTrans" presStyleCnt="0"/>
      <dgm:spPr/>
    </dgm:pt>
    <dgm:pt modelId="{B07B91B3-085A-4220-AC63-A893A8887552}" type="pres">
      <dgm:prSet presAssocID="{018F00D8-5009-40D2-9EA7-1CB29C826068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2D7FEFC-4DD7-49D5-BD61-0CC9138B8139}" srcId="{4501696A-16F3-44F6-8591-732B0B36A135}" destId="{2635C0BC-8E41-4DFF-B5A7-756C51B933A9}" srcOrd="1" destOrd="0" parTransId="{ED4C985F-3802-477D-8CF1-0943BDDEFC5B}" sibTransId="{115EF323-FADE-4431-8284-3C5351A28382}"/>
    <dgm:cxn modelId="{57E11380-8268-4612-81FB-0004A356FBE4}" type="presOf" srcId="{2635C0BC-8E41-4DFF-B5A7-756C51B933A9}" destId="{1DCD5309-89F0-45D4-B3D9-EA8619F480D7}" srcOrd="0" destOrd="0" presId="urn:microsoft.com/office/officeart/2005/8/layout/hProcess9"/>
    <dgm:cxn modelId="{3AA60FE1-8012-409B-8DFA-F9D5ECCCCB66}" srcId="{4501696A-16F3-44F6-8591-732B0B36A135}" destId="{018F00D8-5009-40D2-9EA7-1CB29C826068}" srcOrd="2" destOrd="0" parTransId="{50309452-0F50-469F-B547-E4885D5ACD77}" sibTransId="{514FCE6D-E982-40CE-84E1-9119A88C9800}"/>
    <dgm:cxn modelId="{903E1CA3-A942-42E0-BF0E-7367158D3EF5}" type="presOf" srcId="{018F00D8-5009-40D2-9EA7-1CB29C826068}" destId="{B07B91B3-085A-4220-AC63-A893A8887552}" srcOrd="0" destOrd="0" presId="urn:microsoft.com/office/officeart/2005/8/layout/hProcess9"/>
    <dgm:cxn modelId="{E2579753-F334-4709-AEB8-94696BA1DD11}" type="presOf" srcId="{9B985D4C-D11A-402E-AF45-4C1CB8450D67}" destId="{C4A7A573-2BD3-4F81-AF01-DC99252E06D9}" srcOrd="0" destOrd="0" presId="urn:microsoft.com/office/officeart/2005/8/layout/hProcess9"/>
    <dgm:cxn modelId="{90D61170-A575-414B-8714-575DDC48AB93}" srcId="{4501696A-16F3-44F6-8591-732B0B36A135}" destId="{9B985D4C-D11A-402E-AF45-4C1CB8450D67}" srcOrd="0" destOrd="0" parTransId="{47869964-EDC9-4BA5-83FA-DF114ABC8A71}" sibTransId="{56F7ADD4-A71A-4257-A525-1A48219C2A08}"/>
    <dgm:cxn modelId="{4ED4C33B-9AA5-4B7A-B51A-8DBA7CC18C16}" type="presOf" srcId="{4501696A-16F3-44F6-8591-732B0B36A135}" destId="{5E216BFB-CE47-4316-B4E4-F9580BA34521}" srcOrd="0" destOrd="0" presId="urn:microsoft.com/office/officeart/2005/8/layout/hProcess9"/>
    <dgm:cxn modelId="{8B60441F-C93C-4DCD-B28F-3521310F4795}" type="presParOf" srcId="{5E216BFB-CE47-4316-B4E4-F9580BA34521}" destId="{DEE81863-4156-4926-AB50-D1F8904DE36C}" srcOrd="0" destOrd="0" presId="urn:microsoft.com/office/officeart/2005/8/layout/hProcess9"/>
    <dgm:cxn modelId="{2577BAEB-9E34-466A-814A-958E15E7C095}" type="presParOf" srcId="{5E216BFB-CE47-4316-B4E4-F9580BA34521}" destId="{5569FCD8-1036-428D-AA0E-8FA4AB36246C}" srcOrd="1" destOrd="0" presId="urn:microsoft.com/office/officeart/2005/8/layout/hProcess9"/>
    <dgm:cxn modelId="{EFCB9858-6DAE-4EFA-BAEA-924DC619E506}" type="presParOf" srcId="{5569FCD8-1036-428D-AA0E-8FA4AB36246C}" destId="{C4A7A573-2BD3-4F81-AF01-DC99252E06D9}" srcOrd="0" destOrd="0" presId="urn:microsoft.com/office/officeart/2005/8/layout/hProcess9"/>
    <dgm:cxn modelId="{2DF23E1E-902A-4388-9DF1-FE3FBB7328E7}" type="presParOf" srcId="{5569FCD8-1036-428D-AA0E-8FA4AB36246C}" destId="{CB942C65-2DCE-461C-9ED6-886CFCDBD6F9}" srcOrd="1" destOrd="0" presId="urn:microsoft.com/office/officeart/2005/8/layout/hProcess9"/>
    <dgm:cxn modelId="{DCB594C1-FF83-4121-95F5-5622AACEA5A0}" type="presParOf" srcId="{5569FCD8-1036-428D-AA0E-8FA4AB36246C}" destId="{1DCD5309-89F0-45D4-B3D9-EA8619F480D7}" srcOrd="2" destOrd="0" presId="urn:microsoft.com/office/officeart/2005/8/layout/hProcess9"/>
    <dgm:cxn modelId="{CFC15D76-D7F5-4D35-A492-D0A320A5FCF7}" type="presParOf" srcId="{5569FCD8-1036-428D-AA0E-8FA4AB36246C}" destId="{E43F6DBC-AAB5-4A16-BF1F-01E3535EA3A7}" srcOrd="3" destOrd="0" presId="urn:microsoft.com/office/officeart/2005/8/layout/hProcess9"/>
    <dgm:cxn modelId="{565D8011-A5CB-49D7-ACD8-EF4252C64941}" type="presParOf" srcId="{5569FCD8-1036-428D-AA0E-8FA4AB36246C}" destId="{B07B91B3-085A-4220-AC63-A893A888755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B9CFA4-0DE3-4742-8481-95D140B090A0}" type="doc">
      <dgm:prSet loTypeId="urn:microsoft.com/office/officeart/2011/layout/HexagonRadial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2C61EEA-C7A4-4974-8637-8B97AB2B0E83}">
      <dgm:prSet phldrT="[Text]" custT="1"/>
      <dgm:spPr>
        <a:solidFill>
          <a:srgbClr val="FF0000"/>
        </a:solidFill>
      </dgm:spPr>
      <dgm:t>
        <a:bodyPr/>
        <a:lstStyle/>
        <a:p>
          <a:r>
            <a:rPr lang="fr-CH" sz="2000" dirty="0" smtClean="0"/>
            <a:t>Конвенция</a:t>
          </a:r>
          <a:endParaRPr lang="ru-RU" sz="2000" dirty="0"/>
        </a:p>
      </dgm:t>
    </dgm:pt>
    <dgm:pt modelId="{1DB70879-53D9-49C6-9F1D-0E923B04F3A5}" type="parTrans" cxnId="{3008757C-86AE-4CAC-A909-65A969D8D88C}">
      <dgm:prSet/>
      <dgm:spPr/>
      <dgm:t>
        <a:bodyPr/>
        <a:lstStyle/>
        <a:p>
          <a:endParaRPr lang="en-GB"/>
        </a:p>
      </dgm:t>
    </dgm:pt>
    <dgm:pt modelId="{F06F1310-A958-4D71-A5B7-E07EF3014622}" type="sibTrans" cxnId="{3008757C-86AE-4CAC-A909-65A969D8D88C}">
      <dgm:prSet/>
      <dgm:spPr/>
      <dgm:t>
        <a:bodyPr/>
        <a:lstStyle/>
        <a:p>
          <a:endParaRPr lang="en-GB"/>
        </a:p>
      </dgm:t>
    </dgm:pt>
    <dgm:pt modelId="{670DD5B2-5229-4369-BB55-B04DC1317276}">
      <dgm:prSet phldrT="[Text]" custT="1"/>
      <dgm:spPr>
        <a:solidFill>
          <a:schemeClr val="accent4"/>
        </a:solidFill>
      </dgm:spPr>
      <dgm:t>
        <a:bodyPr/>
        <a:lstStyle/>
        <a:p>
          <a:r>
            <a:rPr sz="1400" dirty="0"/>
            <a:t>Единый закон об инвалидности</a:t>
          </a:r>
          <a:endParaRPr lang="ru-RU" sz="1400" dirty="0"/>
        </a:p>
      </dgm:t>
    </dgm:pt>
    <dgm:pt modelId="{21EC4BAB-6F4C-43FA-BBA4-742037584365}" type="parTrans" cxnId="{A351E795-04AC-407E-B162-F079872710AC}">
      <dgm:prSet/>
      <dgm:spPr/>
      <dgm:t>
        <a:bodyPr/>
        <a:lstStyle/>
        <a:p>
          <a:endParaRPr lang="en-GB"/>
        </a:p>
      </dgm:t>
    </dgm:pt>
    <dgm:pt modelId="{26838F8C-7D38-4564-BC8A-3A989DD075BD}" type="sibTrans" cxnId="{A351E795-04AC-407E-B162-F079872710AC}">
      <dgm:prSet/>
      <dgm:spPr/>
      <dgm:t>
        <a:bodyPr/>
        <a:lstStyle/>
        <a:p>
          <a:endParaRPr lang="en-GB"/>
        </a:p>
      </dgm:t>
    </dgm:pt>
    <dgm:pt modelId="{E9D51CE2-51B4-4B32-A460-23CC9FB10FAE}">
      <dgm:prSet phldrT="[Text]" custT="1"/>
      <dgm:spPr>
        <a:solidFill>
          <a:srgbClr val="92D050"/>
        </a:solidFill>
      </dgm:spPr>
      <dgm:t>
        <a:bodyPr/>
        <a:lstStyle/>
        <a:p>
          <a:r>
            <a:rPr lang="ru-RU" sz="1400" noProof="0" dirty="0" smtClean="0"/>
            <a:t>Здравоохранение Образование Жилье</a:t>
          </a:r>
          <a:endParaRPr lang="ru-RU" sz="1400" noProof="0" dirty="0"/>
        </a:p>
      </dgm:t>
    </dgm:pt>
    <dgm:pt modelId="{F39E4418-F7E4-4E99-9808-03649B9D9412}" type="parTrans" cxnId="{094036C8-F117-4361-AB53-BFF8738E3CC2}">
      <dgm:prSet/>
      <dgm:spPr/>
      <dgm:t>
        <a:bodyPr/>
        <a:lstStyle/>
        <a:p>
          <a:endParaRPr lang="en-GB"/>
        </a:p>
      </dgm:t>
    </dgm:pt>
    <dgm:pt modelId="{B21ADB74-F88C-4CB1-A1DA-84FB7764DFD4}" type="sibTrans" cxnId="{094036C8-F117-4361-AB53-BFF8738E3CC2}">
      <dgm:prSet/>
      <dgm:spPr/>
      <dgm:t>
        <a:bodyPr/>
        <a:lstStyle/>
        <a:p>
          <a:endParaRPr lang="en-GB"/>
        </a:p>
      </dgm:t>
    </dgm:pt>
    <dgm:pt modelId="{2EA2BCBA-2A34-4577-893E-1FEB8E583B0D}">
      <dgm:prSet phldrT="[Text]" custT="1"/>
      <dgm:spPr>
        <a:solidFill>
          <a:srgbClr val="FFC000"/>
        </a:solidFill>
      </dgm:spPr>
      <dgm:t>
        <a:bodyPr/>
        <a:lstStyle/>
        <a:p>
          <a:r>
            <a:rPr lang="fr-CH" sz="1400" dirty="0" smtClean="0"/>
            <a:t>Охрана труда </a:t>
          </a:r>
          <a:r>
            <a:rPr lang="ru-RU" sz="1400" dirty="0" smtClean="0"/>
            <a:t>С</a:t>
          </a:r>
          <a:r>
            <a:rPr lang="fr-CH" sz="1400" dirty="0" smtClean="0"/>
            <a:t>оциальная</a:t>
          </a:r>
          <a:r>
            <a:rPr lang="ru-RU" sz="1400" dirty="0" smtClean="0"/>
            <a:t> </a:t>
          </a:r>
          <a:r>
            <a:rPr lang="fr-CH" sz="1400" dirty="0" smtClean="0"/>
            <a:t>защита</a:t>
          </a:r>
          <a:endParaRPr lang="ru-RU" sz="1400" dirty="0"/>
        </a:p>
      </dgm:t>
    </dgm:pt>
    <dgm:pt modelId="{554E53FD-F4EC-4C0A-9830-595C2DC2E604}" type="parTrans" cxnId="{A8D5ABD9-81AF-4E5C-8D24-946AB38D3E01}">
      <dgm:prSet/>
      <dgm:spPr/>
      <dgm:t>
        <a:bodyPr/>
        <a:lstStyle/>
        <a:p>
          <a:endParaRPr lang="en-GB"/>
        </a:p>
      </dgm:t>
    </dgm:pt>
    <dgm:pt modelId="{693B35C9-9D29-43D5-9EF4-596B2845F880}" type="sibTrans" cxnId="{A8D5ABD9-81AF-4E5C-8D24-946AB38D3E01}">
      <dgm:prSet/>
      <dgm:spPr/>
      <dgm:t>
        <a:bodyPr/>
        <a:lstStyle/>
        <a:p>
          <a:endParaRPr lang="en-GB"/>
        </a:p>
      </dgm:t>
    </dgm:pt>
    <dgm:pt modelId="{12B0B752-4640-4201-8918-6F070B085B4E}">
      <dgm:prSet phldrT="[Text]" custT="1"/>
      <dgm:spPr>
        <a:solidFill>
          <a:srgbClr val="00B0F0"/>
        </a:solidFill>
      </dgm:spPr>
      <dgm:t>
        <a:bodyPr/>
        <a:lstStyle/>
        <a:p>
          <a:r>
            <a:rPr lang="fr-CH" sz="1400" dirty="0" smtClean="0"/>
            <a:t>Институты</a:t>
          </a:r>
          <a:endParaRPr lang="ru-RU" sz="1400" dirty="0"/>
        </a:p>
      </dgm:t>
    </dgm:pt>
    <dgm:pt modelId="{9A99942A-D4F0-4977-ABD5-A674B3566AD3}" type="parTrans" cxnId="{D0278E67-63F3-4981-B697-9A678AC048A1}">
      <dgm:prSet/>
      <dgm:spPr/>
      <dgm:t>
        <a:bodyPr/>
        <a:lstStyle/>
        <a:p>
          <a:endParaRPr lang="en-GB"/>
        </a:p>
      </dgm:t>
    </dgm:pt>
    <dgm:pt modelId="{448B9175-29F5-47DD-8FC9-A11DD38C746C}" type="sibTrans" cxnId="{D0278E67-63F3-4981-B697-9A678AC048A1}">
      <dgm:prSet/>
      <dgm:spPr/>
      <dgm:t>
        <a:bodyPr/>
        <a:lstStyle/>
        <a:p>
          <a:endParaRPr lang="en-GB"/>
        </a:p>
      </dgm:t>
    </dgm:pt>
    <dgm:pt modelId="{20221E13-161E-40CB-8148-C0174D77FD9B}">
      <dgm:prSet phldrT="[Text]" custT="1"/>
      <dgm:spPr>
        <a:solidFill>
          <a:srgbClr val="7030A0"/>
        </a:solidFill>
      </dgm:spPr>
      <dgm:t>
        <a:bodyPr/>
        <a:lstStyle/>
        <a:p>
          <a:r>
            <a:rPr lang="ru-RU" sz="1400" noProof="0" dirty="0" smtClean="0"/>
            <a:t>Опекунство </a:t>
          </a:r>
        </a:p>
        <a:p>
          <a:r>
            <a:rPr lang="ru-RU" sz="1400" noProof="0" dirty="0" smtClean="0"/>
            <a:t>Выборы </a:t>
          </a:r>
        </a:p>
        <a:p>
          <a:r>
            <a:rPr lang="ru-RU" sz="1400" noProof="0" dirty="0" smtClean="0"/>
            <a:t>Уголовное право</a:t>
          </a:r>
        </a:p>
      </dgm:t>
    </dgm:pt>
    <dgm:pt modelId="{4B18AD8A-A319-46D6-B65E-7B69A5E46C80}" type="parTrans" cxnId="{6F9705B6-01B8-4E68-8234-224A889CAC09}">
      <dgm:prSet/>
      <dgm:spPr/>
      <dgm:t>
        <a:bodyPr/>
        <a:lstStyle/>
        <a:p>
          <a:endParaRPr lang="en-GB"/>
        </a:p>
      </dgm:t>
    </dgm:pt>
    <dgm:pt modelId="{5385CB27-F7CD-40B0-9B86-F0E229989D98}" type="sibTrans" cxnId="{6F9705B6-01B8-4E68-8234-224A889CAC09}">
      <dgm:prSet/>
      <dgm:spPr/>
      <dgm:t>
        <a:bodyPr/>
        <a:lstStyle/>
        <a:p>
          <a:endParaRPr lang="en-GB"/>
        </a:p>
      </dgm:t>
    </dgm:pt>
    <dgm:pt modelId="{AC82021D-BF03-4E88-AD03-91AA83CDA133}">
      <dgm:prSet phldrT="[Text]" custT="1"/>
      <dgm:spPr>
        <a:solidFill>
          <a:srgbClr val="002060"/>
        </a:solidFill>
      </dgm:spPr>
      <dgm:t>
        <a:bodyPr lIns="0" tIns="0" rIns="0" bIns="0"/>
        <a:lstStyle/>
        <a:p>
          <a:pPr algn="ctr"/>
          <a:r>
            <a:rPr lang="fr-CH" sz="1400" dirty="0" smtClean="0"/>
            <a:t>Недискриминация</a:t>
          </a:r>
          <a:endParaRPr lang="ru-RU" sz="1400" dirty="0"/>
        </a:p>
      </dgm:t>
    </dgm:pt>
    <dgm:pt modelId="{2E790B3F-0D1D-44E1-BC2A-C64646F5BBFD}" type="parTrans" cxnId="{0645EDBA-DD59-48AB-BA74-40F1EE5209CF}">
      <dgm:prSet/>
      <dgm:spPr/>
      <dgm:t>
        <a:bodyPr/>
        <a:lstStyle/>
        <a:p>
          <a:endParaRPr lang="en-GB"/>
        </a:p>
      </dgm:t>
    </dgm:pt>
    <dgm:pt modelId="{C48E2522-D40B-4761-9CE7-B0C771902F54}" type="sibTrans" cxnId="{0645EDBA-DD59-48AB-BA74-40F1EE5209CF}">
      <dgm:prSet/>
      <dgm:spPr/>
      <dgm:t>
        <a:bodyPr/>
        <a:lstStyle/>
        <a:p>
          <a:endParaRPr lang="en-GB"/>
        </a:p>
      </dgm:t>
    </dgm:pt>
    <dgm:pt modelId="{5F54FD80-A362-4298-94FF-E40337F778B3}" type="pres">
      <dgm:prSet presAssocID="{60B9CFA4-0DE3-4742-8481-95D140B090A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43A8BC5B-0BFD-422D-BAED-1B010DAA54E4}" type="pres">
      <dgm:prSet presAssocID="{F2C61EEA-C7A4-4974-8637-8B97AB2B0E83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GB"/>
        </a:p>
      </dgm:t>
    </dgm:pt>
    <dgm:pt modelId="{ABE58B20-4521-41E9-A7CF-E25459855F35}" type="pres">
      <dgm:prSet presAssocID="{670DD5B2-5229-4369-BB55-B04DC1317276}" presName="Accent1" presStyleCnt="0"/>
      <dgm:spPr/>
    </dgm:pt>
    <dgm:pt modelId="{DD982C71-9E80-4F01-A8F0-85C2EE31D968}" type="pres">
      <dgm:prSet presAssocID="{670DD5B2-5229-4369-BB55-B04DC1317276}" presName="Accent" presStyleLbl="bgShp" presStyleIdx="0" presStyleCnt="6"/>
      <dgm:spPr/>
    </dgm:pt>
    <dgm:pt modelId="{0146C112-7DA7-4A66-9A4D-2D3A330DA386}" type="pres">
      <dgm:prSet presAssocID="{670DD5B2-5229-4369-BB55-B04DC1317276}" presName="Child1" presStyleLbl="node1" presStyleIdx="0" presStyleCnt="6" custScaleX="1142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29109D4-B8DD-4BDD-886B-1F8A19843A3B}" type="pres">
      <dgm:prSet presAssocID="{E9D51CE2-51B4-4B32-A460-23CC9FB10FAE}" presName="Accent2" presStyleCnt="0"/>
      <dgm:spPr/>
    </dgm:pt>
    <dgm:pt modelId="{158D0C3B-FA05-4E72-A06B-D4AAEA1C8083}" type="pres">
      <dgm:prSet presAssocID="{E9D51CE2-51B4-4B32-A460-23CC9FB10FAE}" presName="Accent" presStyleLbl="bgShp" presStyleIdx="1" presStyleCnt="6"/>
      <dgm:spPr/>
    </dgm:pt>
    <dgm:pt modelId="{A0614857-6DD3-4EAB-BEBD-0A1323B7F84F}" type="pres">
      <dgm:prSet presAssocID="{E9D51CE2-51B4-4B32-A460-23CC9FB10FAE}" presName="Child2" presStyleLbl="node1" presStyleIdx="1" presStyleCnt="6" custScaleX="127211" custLinFactNeighborX="5084" custLinFactNeighborY="-117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EF08D9-665E-497A-9892-A021BE4BC17C}" type="pres">
      <dgm:prSet presAssocID="{2EA2BCBA-2A34-4577-893E-1FEB8E583B0D}" presName="Accent3" presStyleCnt="0"/>
      <dgm:spPr/>
    </dgm:pt>
    <dgm:pt modelId="{DBBE7709-5EFF-4A58-B3A2-52094BB38772}" type="pres">
      <dgm:prSet presAssocID="{2EA2BCBA-2A34-4577-893E-1FEB8E583B0D}" presName="Accent" presStyleLbl="bgShp" presStyleIdx="2" presStyleCnt="6"/>
      <dgm:spPr/>
    </dgm:pt>
    <dgm:pt modelId="{4AB981F1-B569-4A1C-830F-3E1DFFF4779F}" type="pres">
      <dgm:prSet presAssocID="{2EA2BCBA-2A34-4577-893E-1FEB8E583B0D}" presName="Child3" presStyleLbl="node1" presStyleIdx="2" presStyleCnt="6" custScaleX="136740" custLinFactNeighborX="10168" custLinFactNeighborY="352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9D9E84-76FE-4665-BDFD-8CF66080BA66}" type="pres">
      <dgm:prSet presAssocID="{12B0B752-4640-4201-8918-6F070B085B4E}" presName="Accent4" presStyleCnt="0"/>
      <dgm:spPr/>
    </dgm:pt>
    <dgm:pt modelId="{12D3FE96-BD9D-493D-9928-4C12FD8C5985}" type="pres">
      <dgm:prSet presAssocID="{12B0B752-4640-4201-8918-6F070B085B4E}" presName="Accent" presStyleLbl="bgShp" presStyleIdx="3" presStyleCnt="6"/>
      <dgm:spPr/>
    </dgm:pt>
    <dgm:pt modelId="{9B190FA4-BD17-4104-9D4D-DF39B8C95F45}" type="pres">
      <dgm:prSet presAssocID="{12B0B752-4640-4201-8918-6F070B085B4E}" presName="Child4" presStyleLbl="node1" presStyleIdx="3" presStyleCnt="6" custScaleX="111415" custLinFactNeighborX="-1017" custLinFactNeighborY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4BA8496-365B-4B7D-9907-AEBDF9CDB3AC}" type="pres">
      <dgm:prSet presAssocID="{20221E13-161E-40CB-8148-C0174D77FD9B}" presName="Accent5" presStyleCnt="0"/>
      <dgm:spPr/>
    </dgm:pt>
    <dgm:pt modelId="{6E27EBA7-27BD-47A0-8B74-0833F6F00C14}" type="pres">
      <dgm:prSet presAssocID="{20221E13-161E-40CB-8148-C0174D77FD9B}" presName="Accent" presStyleLbl="bgShp" presStyleIdx="4" presStyleCnt="6"/>
      <dgm:spPr/>
    </dgm:pt>
    <dgm:pt modelId="{32C54487-4D09-4036-906C-7FFCF587B529}" type="pres">
      <dgm:prSet presAssocID="{20221E13-161E-40CB-8148-C0174D77FD9B}" presName="Child5" presStyleLbl="node1" presStyleIdx="4" presStyleCnt="6" custScaleX="134405" custLinFactNeighborX="-122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B081354-5477-4DC5-BB00-E421D4D01F50}" type="pres">
      <dgm:prSet presAssocID="{AC82021D-BF03-4E88-AD03-91AA83CDA133}" presName="Accent6" presStyleCnt="0"/>
      <dgm:spPr/>
    </dgm:pt>
    <dgm:pt modelId="{BA1AE737-E612-48DA-B625-A1995A714130}" type="pres">
      <dgm:prSet presAssocID="{AC82021D-BF03-4E88-AD03-91AA83CDA133}" presName="Accent" presStyleLbl="bgShp" presStyleIdx="5" presStyleCnt="6"/>
      <dgm:spPr/>
    </dgm:pt>
    <dgm:pt modelId="{7665BF16-A8DB-44D9-A07F-FB9EBE6777EB}" type="pres">
      <dgm:prSet presAssocID="{AC82021D-BF03-4E88-AD03-91AA83CDA133}" presName="Child6" presStyleLbl="node1" presStyleIdx="5" presStyleCnt="6" custScaleX="1247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D626CE6-9147-428E-86B2-4EA10A5A9C89}" type="presOf" srcId="{20221E13-161E-40CB-8148-C0174D77FD9B}" destId="{32C54487-4D09-4036-906C-7FFCF587B529}" srcOrd="0" destOrd="0" presId="urn:microsoft.com/office/officeart/2011/layout/HexagonRadial"/>
    <dgm:cxn modelId="{3008757C-86AE-4CAC-A909-65A969D8D88C}" srcId="{60B9CFA4-0DE3-4742-8481-95D140B090A0}" destId="{F2C61EEA-C7A4-4974-8637-8B97AB2B0E83}" srcOrd="0" destOrd="0" parTransId="{1DB70879-53D9-49C6-9F1D-0E923B04F3A5}" sibTransId="{F06F1310-A958-4D71-A5B7-E07EF3014622}"/>
    <dgm:cxn modelId="{5D6B32AA-4320-41D7-9C00-3F38957A9418}" type="presOf" srcId="{670DD5B2-5229-4369-BB55-B04DC1317276}" destId="{0146C112-7DA7-4A66-9A4D-2D3A330DA386}" srcOrd="0" destOrd="0" presId="urn:microsoft.com/office/officeart/2011/layout/HexagonRadial"/>
    <dgm:cxn modelId="{D69337AF-0690-4D83-A4D3-685853A427E0}" type="presOf" srcId="{2EA2BCBA-2A34-4577-893E-1FEB8E583B0D}" destId="{4AB981F1-B569-4A1C-830F-3E1DFFF4779F}" srcOrd="0" destOrd="0" presId="urn:microsoft.com/office/officeart/2011/layout/HexagonRadial"/>
    <dgm:cxn modelId="{6F9705B6-01B8-4E68-8234-224A889CAC09}" srcId="{F2C61EEA-C7A4-4974-8637-8B97AB2B0E83}" destId="{20221E13-161E-40CB-8148-C0174D77FD9B}" srcOrd="4" destOrd="0" parTransId="{4B18AD8A-A319-46D6-B65E-7B69A5E46C80}" sibTransId="{5385CB27-F7CD-40B0-9B86-F0E229989D98}"/>
    <dgm:cxn modelId="{094036C8-F117-4361-AB53-BFF8738E3CC2}" srcId="{F2C61EEA-C7A4-4974-8637-8B97AB2B0E83}" destId="{E9D51CE2-51B4-4B32-A460-23CC9FB10FAE}" srcOrd="1" destOrd="0" parTransId="{F39E4418-F7E4-4E99-9808-03649B9D9412}" sibTransId="{B21ADB74-F88C-4CB1-A1DA-84FB7764DFD4}"/>
    <dgm:cxn modelId="{0645EDBA-DD59-48AB-BA74-40F1EE5209CF}" srcId="{F2C61EEA-C7A4-4974-8637-8B97AB2B0E83}" destId="{AC82021D-BF03-4E88-AD03-91AA83CDA133}" srcOrd="5" destOrd="0" parTransId="{2E790B3F-0D1D-44E1-BC2A-C64646F5BBFD}" sibTransId="{C48E2522-D40B-4761-9CE7-B0C771902F54}"/>
    <dgm:cxn modelId="{A8D5ABD9-81AF-4E5C-8D24-946AB38D3E01}" srcId="{F2C61EEA-C7A4-4974-8637-8B97AB2B0E83}" destId="{2EA2BCBA-2A34-4577-893E-1FEB8E583B0D}" srcOrd="2" destOrd="0" parTransId="{554E53FD-F4EC-4C0A-9830-595C2DC2E604}" sibTransId="{693B35C9-9D29-43D5-9EF4-596B2845F880}"/>
    <dgm:cxn modelId="{53A6A490-692D-403B-A79D-EFA6997E111F}" type="presOf" srcId="{12B0B752-4640-4201-8918-6F070B085B4E}" destId="{9B190FA4-BD17-4104-9D4D-DF39B8C95F45}" srcOrd="0" destOrd="0" presId="urn:microsoft.com/office/officeart/2011/layout/HexagonRadial"/>
    <dgm:cxn modelId="{D0278E67-63F3-4981-B697-9A678AC048A1}" srcId="{F2C61EEA-C7A4-4974-8637-8B97AB2B0E83}" destId="{12B0B752-4640-4201-8918-6F070B085B4E}" srcOrd="3" destOrd="0" parTransId="{9A99942A-D4F0-4977-ABD5-A674B3566AD3}" sibTransId="{448B9175-29F5-47DD-8FC9-A11DD38C746C}"/>
    <dgm:cxn modelId="{6DF66BB2-3F30-455D-9CCB-5B3C2AC77365}" type="presOf" srcId="{F2C61EEA-C7A4-4974-8637-8B97AB2B0E83}" destId="{43A8BC5B-0BFD-422D-BAED-1B010DAA54E4}" srcOrd="0" destOrd="0" presId="urn:microsoft.com/office/officeart/2011/layout/HexagonRadial"/>
    <dgm:cxn modelId="{36786FFE-B706-42BA-964E-2F5B27B6D903}" type="presOf" srcId="{AC82021D-BF03-4E88-AD03-91AA83CDA133}" destId="{7665BF16-A8DB-44D9-A07F-FB9EBE6777EB}" srcOrd="0" destOrd="0" presId="urn:microsoft.com/office/officeart/2011/layout/HexagonRadial"/>
    <dgm:cxn modelId="{352F232B-C8F2-4DD2-8F75-3AA4A3963AB6}" type="presOf" srcId="{60B9CFA4-0DE3-4742-8481-95D140B090A0}" destId="{5F54FD80-A362-4298-94FF-E40337F778B3}" srcOrd="0" destOrd="0" presId="urn:microsoft.com/office/officeart/2011/layout/HexagonRadial"/>
    <dgm:cxn modelId="{A351E795-04AC-407E-B162-F079872710AC}" srcId="{F2C61EEA-C7A4-4974-8637-8B97AB2B0E83}" destId="{670DD5B2-5229-4369-BB55-B04DC1317276}" srcOrd="0" destOrd="0" parTransId="{21EC4BAB-6F4C-43FA-BBA4-742037584365}" sibTransId="{26838F8C-7D38-4564-BC8A-3A989DD075BD}"/>
    <dgm:cxn modelId="{4847BABD-9995-4978-95DD-1E03C029572D}" type="presOf" srcId="{E9D51CE2-51B4-4B32-A460-23CC9FB10FAE}" destId="{A0614857-6DD3-4EAB-BEBD-0A1323B7F84F}" srcOrd="0" destOrd="0" presId="urn:microsoft.com/office/officeart/2011/layout/HexagonRadial"/>
    <dgm:cxn modelId="{BE6D6F1B-6DF3-4D6C-8188-57814529CE35}" type="presParOf" srcId="{5F54FD80-A362-4298-94FF-E40337F778B3}" destId="{43A8BC5B-0BFD-422D-BAED-1B010DAA54E4}" srcOrd="0" destOrd="0" presId="urn:microsoft.com/office/officeart/2011/layout/HexagonRadial"/>
    <dgm:cxn modelId="{903DA3F1-05E0-44EC-A9A4-71369FDFA9C3}" type="presParOf" srcId="{5F54FD80-A362-4298-94FF-E40337F778B3}" destId="{ABE58B20-4521-41E9-A7CF-E25459855F35}" srcOrd="1" destOrd="0" presId="urn:microsoft.com/office/officeart/2011/layout/HexagonRadial"/>
    <dgm:cxn modelId="{8082A3BE-6F6D-4181-B626-75DAC1B8EE3A}" type="presParOf" srcId="{ABE58B20-4521-41E9-A7CF-E25459855F35}" destId="{DD982C71-9E80-4F01-A8F0-85C2EE31D968}" srcOrd="0" destOrd="0" presId="urn:microsoft.com/office/officeart/2011/layout/HexagonRadial"/>
    <dgm:cxn modelId="{D434E572-C1C0-43C0-ACEF-AEBDD47CFB10}" type="presParOf" srcId="{5F54FD80-A362-4298-94FF-E40337F778B3}" destId="{0146C112-7DA7-4A66-9A4D-2D3A330DA386}" srcOrd="2" destOrd="0" presId="urn:microsoft.com/office/officeart/2011/layout/HexagonRadial"/>
    <dgm:cxn modelId="{80DC39D4-D6DA-4762-ACE0-CCF652A67847}" type="presParOf" srcId="{5F54FD80-A362-4298-94FF-E40337F778B3}" destId="{F29109D4-B8DD-4BDD-886B-1F8A19843A3B}" srcOrd="3" destOrd="0" presId="urn:microsoft.com/office/officeart/2011/layout/HexagonRadial"/>
    <dgm:cxn modelId="{34314BEC-6477-4332-A543-AEC96F484089}" type="presParOf" srcId="{F29109D4-B8DD-4BDD-886B-1F8A19843A3B}" destId="{158D0C3B-FA05-4E72-A06B-D4AAEA1C8083}" srcOrd="0" destOrd="0" presId="urn:microsoft.com/office/officeart/2011/layout/HexagonRadial"/>
    <dgm:cxn modelId="{D26D3FC7-5E65-465B-93EA-B977DFAAA36F}" type="presParOf" srcId="{5F54FD80-A362-4298-94FF-E40337F778B3}" destId="{A0614857-6DD3-4EAB-BEBD-0A1323B7F84F}" srcOrd="4" destOrd="0" presId="urn:microsoft.com/office/officeart/2011/layout/HexagonRadial"/>
    <dgm:cxn modelId="{B7DE45EC-7DD7-40C7-8DE5-1D58719E8C47}" type="presParOf" srcId="{5F54FD80-A362-4298-94FF-E40337F778B3}" destId="{B6EF08D9-665E-497A-9892-A021BE4BC17C}" srcOrd="5" destOrd="0" presId="urn:microsoft.com/office/officeart/2011/layout/HexagonRadial"/>
    <dgm:cxn modelId="{25FF5553-AA66-408C-9624-5A40C31EA857}" type="presParOf" srcId="{B6EF08D9-665E-497A-9892-A021BE4BC17C}" destId="{DBBE7709-5EFF-4A58-B3A2-52094BB38772}" srcOrd="0" destOrd="0" presId="urn:microsoft.com/office/officeart/2011/layout/HexagonRadial"/>
    <dgm:cxn modelId="{0745C9D0-9DD6-4C45-86FF-F6F3CB57E540}" type="presParOf" srcId="{5F54FD80-A362-4298-94FF-E40337F778B3}" destId="{4AB981F1-B569-4A1C-830F-3E1DFFF4779F}" srcOrd="6" destOrd="0" presId="urn:microsoft.com/office/officeart/2011/layout/HexagonRadial"/>
    <dgm:cxn modelId="{0465C4FD-B50E-4BB8-AE32-6B58F8CC8A73}" type="presParOf" srcId="{5F54FD80-A362-4298-94FF-E40337F778B3}" destId="{B79D9E84-76FE-4665-BDFD-8CF66080BA66}" srcOrd="7" destOrd="0" presId="urn:microsoft.com/office/officeart/2011/layout/HexagonRadial"/>
    <dgm:cxn modelId="{F856BE91-FCDF-4A25-A2EC-8B7760EC78F7}" type="presParOf" srcId="{B79D9E84-76FE-4665-BDFD-8CF66080BA66}" destId="{12D3FE96-BD9D-493D-9928-4C12FD8C5985}" srcOrd="0" destOrd="0" presId="urn:microsoft.com/office/officeart/2011/layout/HexagonRadial"/>
    <dgm:cxn modelId="{20A79177-EF0F-4C77-BF0C-2F6683C0C630}" type="presParOf" srcId="{5F54FD80-A362-4298-94FF-E40337F778B3}" destId="{9B190FA4-BD17-4104-9D4D-DF39B8C95F45}" srcOrd="8" destOrd="0" presId="urn:microsoft.com/office/officeart/2011/layout/HexagonRadial"/>
    <dgm:cxn modelId="{DB5AB769-FE67-47CD-9271-5EBAE067B1CF}" type="presParOf" srcId="{5F54FD80-A362-4298-94FF-E40337F778B3}" destId="{84BA8496-365B-4B7D-9907-AEBDF9CDB3AC}" srcOrd="9" destOrd="0" presId="urn:microsoft.com/office/officeart/2011/layout/HexagonRadial"/>
    <dgm:cxn modelId="{2FA9EB63-0614-4994-868C-7AC8BA8DCA03}" type="presParOf" srcId="{84BA8496-365B-4B7D-9907-AEBDF9CDB3AC}" destId="{6E27EBA7-27BD-47A0-8B74-0833F6F00C14}" srcOrd="0" destOrd="0" presId="urn:microsoft.com/office/officeart/2011/layout/HexagonRadial"/>
    <dgm:cxn modelId="{A1CFC700-EA8A-46B3-9B3B-B5E29E946673}" type="presParOf" srcId="{5F54FD80-A362-4298-94FF-E40337F778B3}" destId="{32C54487-4D09-4036-906C-7FFCF587B529}" srcOrd="10" destOrd="0" presId="urn:microsoft.com/office/officeart/2011/layout/HexagonRadial"/>
    <dgm:cxn modelId="{05D85EF4-1B52-43C2-A613-E9B4105EC98A}" type="presParOf" srcId="{5F54FD80-A362-4298-94FF-E40337F778B3}" destId="{FB081354-5477-4DC5-BB00-E421D4D01F50}" srcOrd="11" destOrd="0" presId="urn:microsoft.com/office/officeart/2011/layout/HexagonRadial"/>
    <dgm:cxn modelId="{BB597053-FA43-414F-A9FC-57AB5D101984}" type="presParOf" srcId="{FB081354-5477-4DC5-BB00-E421D4D01F50}" destId="{BA1AE737-E612-48DA-B625-A1995A714130}" srcOrd="0" destOrd="0" presId="urn:microsoft.com/office/officeart/2011/layout/HexagonRadial"/>
    <dgm:cxn modelId="{C60ED48B-76EB-4B18-9778-BFE5853FF4EF}" type="presParOf" srcId="{5F54FD80-A362-4298-94FF-E40337F778B3}" destId="{7665BF16-A8DB-44D9-A07F-FB9EBE6777EB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4E8A86B-D5D1-46EA-B31C-9419A7133410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6A0B42B6-D71D-4C0B-9CEF-029867DDA4F0}">
      <dgm:prSet phldrT="[Text]" custT="1"/>
      <dgm:spPr>
        <a:solidFill>
          <a:srgbClr val="00B0F0"/>
        </a:solidFill>
      </dgm:spPr>
      <dgm:t>
        <a:bodyPr/>
        <a:lstStyle/>
        <a:p>
          <a:r>
            <a:rPr lang="ru-RU" sz="1400" dirty="0" smtClean="0"/>
            <a:t>У</a:t>
          </a:r>
          <a:r>
            <a:rPr sz="1400" dirty="0" err="1" smtClean="0"/>
            <a:t>слуги</a:t>
          </a:r>
          <a:r>
            <a:rPr lang="ru-RU" sz="1400" dirty="0" smtClean="0"/>
            <a:t> общего пользования</a:t>
          </a:r>
          <a:endParaRPr lang="ru-RU" sz="1400" dirty="0"/>
        </a:p>
      </dgm:t>
    </dgm:pt>
    <dgm:pt modelId="{EB706A67-B4A3-4B84-BFF9-46C637CB95C6}" type="parTrans" cxnId="{973E5735-EF17-4F18-AE6B-91A3A2285DF5}">
      <dgm:prSet/>
      <dgm:spPr/>
      <dgm:t>
        <a:bodyPr/>
        <a:lstStyle/>
        <a:p>
          <a:endParaRPr lang="en-GB"/>
        </a:p>
      </dgm:t>
    </dgm:pt>
    <dgm:pt modelId="{21ACB055-BE7F-4613-AF77-13F1A885B2CF}" type="sibTrans" cxnId="{973E5735-EF17-4F18-AE6B-91A3A2285DF5}">
      <dgm:prSet/>
      <dgm:spPr/>
      <dgm:t>
        <a:bodyPr/>
        <a:lstStyle/>
        <a:p>
          <a:endParaRPr lang="en-GB"/>
        </a:p>
      </dgm:t>
    </dgm:pt>
    <dgm:pt modelId="{A37AC00A-8BC7-4DB7-877A-D5DD775DB70F}">
      <dgm:prSet phldrT="[Text]" custT="1"/>
      <dgm:spPr>
        <a:solidFill>
          <a:srgbClr val="92D050"/>
        </a:solidFill>
      </dgm:spPr>
      <dgm:t>
        <a:bodyPr/>
        <a:lstStyle/>
        <a:p>
          <a:r>
            <a:rPr sz="1100" dirty="0"/>
            <a:t>Вспомогательные услуги</a:t>
          </a:r>
          <a:endParaRPr lang="ru-RU" sz="1100" dirty="0"/>
        </a:p>
      </dgm:t>
    </dgm:pt>
    <dgm:pt modelId="{21FB075D-DE33-4BA9-96EF-65A9CBF8A8F8}" type="parTrans" cxnId="{0F0529AB-6F1D-4834-A64E-1FF94D2AB4C8}">
      <dgm:prSet/>
      <dgm:spPr/>
      <dgm:t>
        <a:bodyPr/>
        <a:lstStyle/>
        <a:p>
          <a:endParaRPr lang="en-GB"/>
        </a:p>
      </dgm:t>
    </dgm:pt>
    <dgm:pt modelId="{EEA5CA5C-B303-4636-8B04-91BE30B77350}" type="sibTrans" cxnId="{0F0529AB-6F1D-4834-A64E-1FF94D2AB4C8}">
      <dgm:prSet/>
      <dgm:spPr/>
      <dgm:t>
        <a:bodyPr/>
        <a:lstStyle/>
        <a:p>
          <a:endParaRPr lang="en-GB"/>
        </a:p>
      </dgm:t>
    </dgm:pt>
    <dgm:pt modelId="{5BE89307-7320-4A9E-AA22-282C2B9E5625}">
      <dgm:prSet phldrT="[Text]" custT="1"/>
      <dgm:spPr>
        <a:solidFill>
          <a:srgbClr val="FFC000"/>
        </a:solidFill>
      </dgm:spPr>
      <dgm:t>
        <a:bodyPr/>
        <a:lstStyle/>
        <a:p>
          <a:r>
            <a:rPr sz="1100" dirty="0"/>
            <a:t>Специализированные услуги</a:t>
          </a:r>
          <a:endParaRPr lang="ru-RU" sz="1100" dirty="0"/>
        </a:p>
      </dgm:t>
    </dgm:pt>
    <dgm:pt modelId="{77EBF5BC-1538-4FAD-9C38-EC148B866851}" type="parTrans" cxnId="{ECD22456-ADC8-454A-90BB-DD91FD7B95E9}">
      <dgm:prSet/>
      <dgm:spPr/>
      <dgm:t>
        <a:bodyPr/>
        <a:lstStyle/>
        <a:p>
          <a:endParaRPr lang="en-GB"/>
        </a:p>
      </dgm:t>
    </dgm:pt>
    <dgm:pt modelId="{12AB19E8-192A-45E4-B643-FF8CBBD264F7}" type="sibTrans" cxnId="{ECD22456-ADC8-454A-90BB-DD91FD7B95E9}">
      <dgm:prSet/>
      <dgm:spPr/>
      <dgm:t>
        <a:bodyPr/>
        <a:lstStyle/>
        <a:p>
          <a:endParaRPr lang="en-GB"/>
        </a:p>
      </dgm:t>
    </dgm:pt>
    <dgm:pt modelId="{8271C1CC-B4D6-4437-8B7B-653B2D564B54}" type="pres">
      <dgm:prSet presAssocID="{04E8A86B-D5D1-46EA-B31C-9419A7133410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5977797F-D484-41C2-B990-CDD773DF7F88}" type="pres">
      <dgm:prSet presAssocID="{6A0B42B6-D71D-4C0B-9CEF-029867DDA4F0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E4907E6-6EB9-4B51-8D76-24C62BC993CD}" type="pres">
      <dgm:prSet presAssocID="{6A0B42B6-D71D-4C0B-9CEF-029867DDA4F0}" presName="gear1srcNode" presStyleLbl="node1" presStyleIdx="0" presStyleCnt="3"/>
      <dgm:spPr/>
      <dgm:t>
        <a:bodyPr/>
        <a:lstStyle/>
        <a:p>
          <a:endParaRPr lang="en-GB"/>
        </a:p>
      </dgm:t>
    </dgm:pt>
    <dgm:pt modelId="{332C72BD-9139-47B8-84EA-7D3D5D24F93A}" type="pres">
      <dgm:prSet presAssocID="{6A0B42B6-D71D-4C0B-9CEF-029867DDA4F0}" presName="gear1dstNode" presStyleLbl="node1" presStyleIdx="0" presStyleCnt="3"/>
      <dgm:spPr/>
      <dgm:t>
        <a:bodyPr/>
        <a:lstStyle/>
        <a:p>
          <a:endParaRPr lang="en-GB"/>
        </a:p>
      </dgm:t>
    </dgm:pt>
    <dgm:pt modelId="{6E9ABD92-DE2F-4A35-B078-6967BFAC3965}" type="pres">
      <dgm:prSet presAssocID="{A37AC00A-8BC7-4DB7-877A-D5DD775DB70F}" presName="gear2" presStyleLbl="node1" presStyleIdx="1" presStyleCnt="3" custScaleX="10634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9B8E404-7C16-425E-993A-64D7484735DE}" type="pres">
      <dgm:prSet presAssocID="{A37AC00A-8BC7-4DB7-877A-D5DD775DB70F}" presName="gear2srcNode" presStyleLbl="node1" presStyleIdx="1" presStyleCnt="3"/>
      <dgm:spPr/>
      <dgm:t>
        <a:bodyPr/>
        <a:lstStyle/>
        <a:p>
          <a:endParaRPr lang="en-GB"/>
        </a:p>
      </dgm:t>
    </dgm:pt>
    <dgm:pt modelId="{66B1A5C7-1B10-4115-89F9-F7958E8D2EDF}" type="pres">
      <dgm:prSet presAssocID="{A37AC00A-8BC7-4DB7-877A-D5DD775DB70F}" presName="gear2dstNode" presStyleLbl="node1" presStyleIdx="1" presStyleCnt="3"/>
      <dgm:spPr/>
      <dgm:t>
        <a:bodyPr/>
        <a:lstStyle/>
        <a:p>
          <a:endParaRPr lang="en-GB"/>
        </a:p>
      </dgm:t>
    </dgm:pt>
    <dgm:pt modelId="{0A88B19C-745D-4E94-B14E-1F09D5627B1F}" type="pres">
      <dgm:prSet presAssocID="{5BE89307-7320-4A9E-AA22-282C2B9E5625}" presName="gear3" presStyleLbl="node1" presStyleIdx="2" presStyleCnt="3" custScaleX="125783" custScaleY="120732" custLinFactNeighborX="9009" custLinFactNeighborY="0"/>
      <dgm:spPr/>
      <dgm:t>
        <a:bodyPr/>
        <a:lstStyle/>
        <a:p>
          <a:endParaRPr lang="en-GB"/>
        </a:p>
      </dgm:t>
    </dgm:pt>
    <dgm:pt modelId="{09085017-7967-4FED-ABD5-E6B1C107FAF0}" type="pres">
      <dgm:prSet presAssocID="{5BE89307-7320-4A9E-AA22-282C2B9E5625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2181C9-AFA2-4570-A253-45A1D7287477}" type="pres">
      <dgm:prSet presAssocID="{5BE89307-7320-4A9E-AA22-282C2B9E5625}" presName="gear3srcNode" presStyleLbl="node1" presStyleIdx="2" presStyleCnt="3"/>
      <dgm:spPr/>
      <dgm:t>
        <a:bodyPr/>
        <a:lstStyle/>
        <a:p>
          <a:endParaRPr lang="en-GB"/>
        </a:p>
      </dgm:t>
    </dgm:pt>
    <dgm:pt modelId="{83B7FEF9-4096-4ABF-BDD2-1E9E21BD53CF}" type="pres">
      <dgm:prSet presAssocID="{5BE89307-7320-4A9E-AA22-282C2B9E5625}" presName="gear3dstNode" presStyleLbl="node1" presStyleIdx="2" presStyleCnt="3"/>
      <dgm:spPr/>
      <dgm:t>
        <a:bodyPr/>
        <a:lstStyle/>
        <a:p>
          <a:endParaRPr lang="en-GB"/>
        </a:p>
      </dgm:t>
    </dgm:pt>
    <dgm:pt modelId="{1213936D-1D2A-470B-988D-594D84E915BA}" type="pres">
      <dgm:prSet presAssocID="{21ACB055-BE7F-4613-AF77-13F1A885B2CF}" presName="connector1" presStyleLbl="sibTrans2D1" presStyleIdx="0" presStyleCnt="3"/>
      <dgm:spPr/>
      <dgm:t>
        <a:bodyPr/>
        <a:lstStyle/>
        <a:p>
          <a:endParaRPr lang="en-GB"/>
        </a:p>
      </dgm:t>
    </dgm:pt>
    <dgm:pt modelId="{F3AB0355-8411-41AF-B829-DB2C81EE5AE7}" type="pres">
      <dgm:prSet presAssocID="{EEA5CA5C-B303-4636-8B04-91BE30B77350}" presName="connector2" presStyleLbl="sibTrans2D1" presStyleIdx="1" presStyleCnt="3"/>
      <dgm:spPr/>
      <dgm:t>
        <a:bodyPr/>
        <a:lstStyle/>
        <a:p>
          <a:endParaRPr lang="en-GB"/>
        </a:p>
      </dgm:t>
    </dgm:pt>
    <dgm:pt modelId="{869E7030-FB00-4CBC-BDFD-A49B57EBD2B3}" type="pres">
      <dgm:prSet presAssocID="{12AB19E8-192A-45E4-B643-FF8CBBD264F7}" presName="connector3" presStyleLbl="sibTrans2D1" presStyleIdx="2" presStyleCnt="3"/>
      <dgm:spPr/>
      <dgm:t>
        <a:bodyPr/>
        <a:lstStyle/>
        <a:p>
          <a:endParaRPr lang="en-GB"/>
        </a:p>
      </dgm:t>
    </dgm:pt>
  </dgm:ptLst>
  <dgm:cxnLst>
    <dgm:cxn modelId="{DE8C4BFB-290C-48FC-B8EB-5F3F374D0C15}" type="presOf" srcId="{5BE89307-7320-4A9E-AA22-282C2B9E5625}" destId="{0A88B19C-745D-4E94-B14E-1F09D5627B1F}" srcOrd="0" destOrd="0" presId="urn:microsoft.com/office/officeart/2005/8/layout/gear1"/>
    <dgm:cxn modelId="{60ABCEF2-0111-4335-AE44-845A21A24457}" type="presOf" srcId="{5BE89307-7320-4A9E-AA22-282C2B9E5625}" destId="{83B7FEF9-4096-4ABF-BDD2-1E9E21BD53CF}" srcOrd="3" destOrd="0" presId="urn:microsoft.com/office/officeart/2005/8/layout/gear1"/>
    <dgm:cxn modelId="{8FC801B3-EBD2-44F9-A349-B0F5C280D5F3}" type="presOf" srcId="{A37AC00A-8BC7-4DB7-877A-D5DD775DB70F}" destId="{6E9ABD92-DE2F-4A35-B078-6967BFAC3965}" srcOrd="0" destOrd="0" presId="urn:microsoft.com/office/officeart/2005/8/layout/gear1"/>
    <dgm:cxn modelId="{CBF9103F-4CCA-44DE-AEF3-759C87022F24}" type="presOf" srcId="{A37AC00A-8BC7-4DB7-877A-D5DD775DB70F}" destId="{A9B8E404-7C16-425E-993A-64D7484735DE}" srcOrd="1" destOrd="0" presId="urn:microsoft.com/office/officeart/2005/8/layout/gear1"/>
    <dgm:cxn modelId="{1E20111B-99A6-4184-8ADB-6760E54D17A3}" type="presOf" srcId="{6A0B42B6-D71D-4C0B-9CEF-029867DDA4F0}" destId="{8E4907E6-6EB9-4B51-8D76-24C62BC993CD}" srcOrd="1" destOrd="0" presId="urn:microsoft.com/office/officeart/2005/8/layout/gear1"/>
    <dgm:cxn modelId="{8A05ECEC-7A16-4A26-A795-9B7FDA25F93C}" type="presOf" srcId="{5BE89307-7320-4A9E-AA22-282C2B9E5625}" destId="{F92181C9-AFA2-4570-A253-45A1D7287477}" srcOrd="2" destOrd="0" presId="urn:microsoft.com/office/officeart/2005/8/layout/gear1"/>
    <dgm:cxn modelId="{0A2A0F08-74F3-410D-BE9C-54DA6ED5C6BB}" type="presOf" srcId="{6A0B42B6-D71D-4C0B-9CEF-029867DDA4F0}" destId="{332C72BD-9139-47B8-84EA-7D3D5D24F93A}" srcOrd="2" destOrd="0" presId="urn:microsoft.com/office/officeart/2005/8/layout/gear1"/>
    <dgm:cxn modelId="{799BA6E7-4868-4E01-8AE3-C05133BC3FF5}" type="presOf" srcId="{21ACB055-BE7F-4613-AF77-13F1A885B2CF}" destId="{1213936D-1D2A-470B-988D-594D84E915BA}" srcOrd="0" destOrd="0" presId="urn:microsoft.com/office/officeart/2005/8/layout/gear1"/>
    <dgm:cxn modelId="{3DC9B724-2FB6-4C2E-9840-B61DA764E27C}" type="presOf" srcId="{04E8A86B-D5D1-46EA-B31C-9419A7133410}" destId="{8271C1CC-B4D6-4437-8B7B-653B2D564B54}" srcOrd="0" destOrd="0" presId="urn:microsoft.com/office/officeart/2005/8/layout/gear1"/>
    <dgm:cxn modelId="{D9A58C34-2AEB-4B65-BB19-F5469D4828DD}" type="presOf" srcId="{5BE89307-7320-4A9E-AA22-282C2B9E5625}" destId="{09085017-7967-4FED-ABD5-E6B1C107FAF0}" srcOrd="1" destOrd="0" presId="urn:microsoft.com/office/officeart/2005/8/layout/gear1"/>
    <dgm:cxn modelId="{0F0529AB-6F1D-4834-A64E-1FF94D2AB4C8}" srcId="{04E8A86B-D5D1-46EA-B31C-9419A7133410}" destId="{A37AC00A-8BC7-4DB7-877A-D5DD775DB70F}" srcOrd="1" destOrd="0" parTransId="{21FB075D-DE33-4BA9-96EF-65A9CBF8A8F8}" sibTransId="{EEA5CA5C-B303-4636-8B04-91BE30B77350}"/>
    <dgm:cxn modelId="{72E00A9C-3B5E-40A8-83D0-FC163066340E}" type="presOf" srcId="{6A0B42B6-D71D-4C0B-9CEF-029867DDA4F0}" destId="{5977797F-D484-41C2-B990-CDD773DF7F88}" srcOrd="0" destOrd="0" presId="urn:microsoft.com/office/officeart/2005/8/layout/gear1"/>
    <dgm:cxn modelId="{A9F39ED7-CDC4-4CE1-BAC1-3A6642C58E9D}" type="presOf" srcId="{A37AC00A-8BC7-4DB7-877A-D5DD775DB70F}" destId="{66B1A5C7-1B10-4115-89F9-F7958E8D2EDF}" srcOrd="2" destOrd="0" presId="urn:microsoft.com/office/officeart/2005/8/layout/gear1"/>
    <dgm:cxn modelId="{93974C1D-6444-4332-8288-50FE781C74AA}" type="presOf" srcId="{EEA5CA5C-B303-4636-8B04-91BE30B77350}" destId="{F3AB0355-8411-41AF-B829-DB2C81EE5AE7}" srcOrd="0" destOrd="0" presId="urn:microsoft.com/office/officeart/2005/8/layout/gear1"/>
    <dgm:cxn modelId="{973E5735-EF17-4F18-AE6B-91A3A2285DF5}" srcId="{04E8A86B-D5D1-46EA-B31C-9419A7133410}" destId="{6A0B42B6-D71D-4C0B-9CEF-029867DDA4F0}" srcOrd="0" destOrd="0" parTransId="{EB706A67-B4A3-4B84-BFF9-46C637CB95C6}" sibTransId="{21ACB055-BE7F-4613-AF77-13F1A885B2CF}"/>
    <dgm:cxn modelId="{C3BF2B13-2692-4647-84A8-9F9790FD369E}" type="presOf" srcId="{12AB19E8-192A-45E4-B643-FF8CBBD264F7}" destId="{869E7030-FB00-4CBC-BDFD-A49B57EBD2B3}" srcOrd="0" destOrd="0" presId="urn:microsoft.com/office/officeart/2005/8/layout/gear1"/>
    <dgm:cxn modelId="{ECD22456-ADC8-454A-90BB-DD91FD7B95E9}" srcId="{04E8A86B-D5D1-46EA-B31C-9419A7133410}" destId="{5BE89307-7320-4A9E-AA22-282C2B9E5625}" srcOrd="2" destOrd="0" parTransId="{77EBF5BC-1538-4FAD-9C38-EC148B866851}" sibTransId="{12AB19E8-192A-45E4-B643-FF8CBBD264F7}"/>
    <dgm:cxn modelId="{B124682B-892F-4AF7-BBC3-43A13E58368A}" type="presParOf" srcId="{8271C1CC-B4D6-4437-8B7B-653B2D564B54}" destId="{5977797F-D484-41C2-B990-CDD773DF7F88}" srcOrd="0" destOrd="0" presId="urn:microsoft.com/office/officeart/2005/8/layout/gear1"/>
    <dgm:cxn modelId="{5E6DD735-0FAA-4DEF-BDF6-6BFF14B1ABEA}" type="presParOf" srcId="{8271C1CC-B4D6-4437-8B7B-653B2D564B54}" destId="{8E4907E6-6EB9-4B51-8D76-24C62BC993CD}" srcOrd="1" destOrd="0" presId="urn:microsoft.com/office/officeart/2005/8/layout/gear1"/>
    <dgm:cxn modelId="{EC55F88E-6677-49AA-B5DF-E8281FF01746}" type="presParOf" srcId="{8271C1CC-B4D6-4437-8B7B-653B2D564B54}" destId="{332C72BD-9139-47B8-84EA-7D3D5D24F93A}" srcOrd="2" destOrd="0" presId="urn:microsoft.com/office/officeart/2005/8/layout/gear1"/>
    <dgm:cxn modelId="{9BA3B283-65E1-454E-89A6-04AEC3CCB343}" type="presParOf" srcId="{8271C1CC-B4D6-4437-8B7B-653B2D564B54}" destId="{6E9ABD92-DE2F-4A35-B078-6967BFAC3965}" srcOrd="3" destOrd="0" presId="urn:microsoft.com/office/officeart/2005/8/layout/gear1"/>
    <dgm:cxn modelId="{0531F042-497B-4136-A89D-53BBB10D8DF9}" type="presParOf" srcId="{8271C1CC-B4D6-4437-8B7B-653B2D564B54}" destId="{A9B8E404-7C16-425E-993A-64D7484735DE}" srcOrd="4" destOrd="0" presId="urn:microsoft.com/office/officeart/2005/8/layout/gear1"/>
    <dgm:cxn modelId="{CB68E86E-DFD5-4837-A0D7-1DB00C912256}" type="presParOf" srcId="{8271C1CC-B4D6-4437-8B7B-653B2D564B54}" destId="{66B1A5C7-1B10-4115-89F9-F7958E8D2EDF}" srcOrd="5" destOrd="0" presId="urn:microsoft.com/office/officeart/2005/8/layout/gear1"/>
    <dgm:cxn modelId="{44D82A2D-BC63-45DD-B5FF-296ABAD35FCE}" type="presParOf" srcId="{8271C1CC-B4D6-4437-8B7B-653B2D564B54}" destId="{0A88B19C-745D-4E94-B14E-1F09D5627B1F}" srcOrd="6" destOrd="0" presId="urn:microsoft.com/office/officeart/2005/8/layout/gear1"/>
    <dgm:cxn modelId="{A0A72ED7-A496-46F1-9412-81DF4DEF776D}" type="presParOf" srcId="{8271C1CC-B4D6-4437-8B7B-653B2D564B54}" destId="{09085017-7967-4FED-ABD5-E6B1C107FAF0}" srcOrd="7" destOrd="0" presId="urn:microsoft.com/office/officeart/2005/8/layout/gear1"/>
    <dgm:cxn modelId="{1601EBE0-D6F9-46D3-8CBE-935EF5596D69}" type="presParOf" srcId="{8271C1CC-B4D6-4437-8B7B-653B2D564B54}" destId="{F92181C9-AFA2-4570-A253-45A1D7287477}" srcOrd="8" destOrd="0" presId="urn:microsoft.com/office/officeart/2005/8/layout/gear1"/>
    <dgm:cxn modelId="{E86DADC7-FEB0-4EFF-95FE-DC8346E75A01}" type="presParOf" srcId="{8271C1CC-B4D6-4437-8B7B-653B2D564B54}" destId="{83B7FEF9-4096-4ABF-BDD2-1E9E21BD53CF}" srcOrd="9" destOrd="0" presId="urn:microsoft.com/office/officeart/2005/8/layout/gear1"/>
    <dgm:cxn modelId="{F38F361E-9C57-4AC8-9707-FFCC056EAAF1}" type="presParOf" srcId="{8271C1CC-B4D6-4437-8B7B-653B2D564B54}" destId="{1213936D-1D2A-470B-988D-594D84E915BA}" srcOrd="10" destOrd="0" presId="urn:microsoft.com/office/officeart/2005/8/layout/gear1"/>
    <dgm:cxn modelId="{0073FEF9-BAD0-4714-A01A-434E75822F86}" type="presParOf" srcId="{8271C1CC-B4D6-4437-8B7B-653B2D564B54}" destId="{F3AB0355-8411-41AF-B829-DB2C81EE5AE7}" srcOrd="11" destOrd="0" presId="urn:microsoft.com/office/officeart/2005/8/layout/gear1"/>
    <dgm:cxn modelId="{90D1BF03-8956-4F10-8AD5-F97163682B9E}" type="presParOf" srcId="{8271C1CC-B4D6-4437-8B7B-653B2D564B54}" destId="{869E7030-FB00-4CBC-BDFD-A49B57EBD2B3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2DB3F35-7555-427E-9A4C-EC0D694536C3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124CF7B-B918-449D-9244-807A7C5A3D66}">
      <dgm:prSet phldrT="[Text]"/>
      <dgm:spPr>
        <a:solidFill>
          <a:schemeClr val="accent3"/>
        </a:solidFill>
      </dgm:spPr>
      <dgm:t>
        <a:bodyPr/>
        <a:lstStyle/>
        <a:p>
          <a:endParaRPr lang="en-GB" dirty="0"/>
        </a:p>
      </dgm:t>
    </dgm:pt>
    <dgm:pt modelId="{482A22E6-82CA-4AA4-98D1-C6727819AF44}" type="parTrans" cxnId="{B4C1170F-A749-4DEF-B399-7689EAD70213}">
      <dgm:prSet/>
      <dgm:spPr/>
      <dgm:t>
        <a:bodyPr/>
        <a:lstStyle/>
        <a:p>
          <a:endParaRPr lang="en-GB"/>
        </a:p>
      </dgm:t>
    </dgm:pt>
    <dgm:pt modelId="{769E461F-AAFC-4BA4-8056-17AB6299AE5F}" type="sibTrans" cxnId="{B4C1170F-A749-4DEF-B399-7689EAD70213}">
      <dgm:prSet/>
      <dgm:spPr/>
      <dgm:t>
        <a:bodyPr/>
        <a:lstStyle/>
        <a:p>
          <a:endParaRPr lang="en-GB"/>
        </a:p>
      </dgm:t>
    </dgm:pt>
    <dgm:pt modelId="{5DCBD13F-A401-401C-8078-2FB34C03F2E7}">
      <dgm:prSet phldrT="[Text]" custT="1"/>
      <dgm:spPr>
        <a:solidFill>
          <a:schemeClr val="accent3"/>
        </a:solidFill>
      </dgm:spPr>
      <dgm:t>
        <a:bodyPr/>
        <a:lstStyle/>
        <a:p>
          <a:endParaRPr lang="ru-RU" sz="1500" dirty="0" smtClean="0"/>
        </a:p>
        <a:p>
          <a:r>
            <a:rPr lang="fr-CH" sz="1600" dirty="0" smtClean="0"/>
            <a:t>Сбор данных из правительственных источников</a:t>
          </a:r>
          <a:endParaRPr lang="ru-RU" sz="1600" dirty="0" smtClean="0"/>
        </a:p>
        <a:p>
          <a:r>
            <a:rPr lang="fr-CH" sz="1600" dirty="0" smtClean="0"/>
            <a:t>Мониторинг силами гражданского общества</a:t>
          </a:r>
        </a:p>
        <a:p>
          <a:r>
            <a:rPr lang="fr-CH" sz="1600" dirty="0" smtClean="0"/>
            <a:t>Мониторинг силами НПЗУ</a:t>
          </a:r>
        </a:p>
        <a:p>
          <a:r>
            <a:rPr lang="fr-CH" sz="1600" dirty="0" smtClean="0"/>
            <a:t>Мониторинг по линии международных организаций</a:t>
          </a:r>
          <a:endParaRPr lang="ru-RU" sz="1600" dirty="0"/>
        </a:p>
      </dgm:t>
    </dgm:pt>
    <dgm:pt modelId="{F372B466-28D5-4798-BF89-74A0678040B2}" type="parTrans" cxnId="{35F7F023-AA7B-4D3C-B5B7-9736AEC5C600}">
      <dgm:prSet/>
      <dgm:spPr/>
      <dgm:t>
        <a:bodyPr/>
        <a:lstStyle/>
        <a:p>
          <a:endParaRPr lang="en-GB"/>
        </a:p>
      </dgm:t>
    </dgm:pt>
    <dgm:pt modelId="{EE3794D6-AF09-4F68-9D3A-04D3A8AA29EF}" type="sibTrans" cxnId="{35F7F023-AA7B-4D3C-B5B7-9736AEC5C600}">
      <dgm:prSet/>
      <dgm:spPr/>
      <dgm:t>
        <a:bodyPr/>
        <a:lstStyle/>
        <a:p>
          <a:endParaRPr lang="en-GB"/>
        </a:p>
      </dgm:t>
    </dgm:pt>
    <dgm:pt modelId="{FF787056-FB91-48C4-B81F-516DEAB9F8C6}">
      <dgm:prSet phldrT="[Text]" custT="1"/>
      <dgm:spPr/>
      <dgm:t>
        <a:bodyPr/>
        <a:lstStyle/>
        <a:p>
          <a:endParaRPr lang="ru-RU" sz="1700" dirty="0" smtClean="0"/>
        </a:p>
        <a:p>
          <a:endParaRPr lang="ru-RU" sz="1700" dirty="0" smtClean="0"/>
        </a:p>
        <a:p>
          <a:r>
            <a:rPr lang="ru-RU" sz="2000" dirty="0" smtClean="0"/>
            <a:t>О</a:t>
          </a:r>
          <a:r>
            <a:rPr lang="fr-CH" sz="2000" dirty="0" smtClean="0"/>
            <a:t>боснованное осуществление </a:t>
          </a:r>
          <a:endParaRPr lang="ru-RU" sz="2000" dirty="0"/>
        </a:p>
      </dgm:t>
    </dgm:pt>
    <dgm:pt modelId="{27D55752-8A0E-4261-87F3-B693B70CAE13}" type="sibTrans" cxnId="{A96324D6-7289-4921-B987-E0DA84236BE6}">
      <dgm:prSet/>
      <dgm:spPr/>
      <dgm:t>
        <a:bodyPr/>
        <a:lstStyle/>
        <a:p>
          <a:endParaRPr lang="en-GB"/>
        </a:p>
      </dgm:t>
    </dgm:pt>
    <dgm:pt modelId="{3658F907-D689-4A97-8BAA-58F9C5D3A3E4}" type="parTrans" cxnId="{A96324D6-7289-4921-B987-E0DA84236BE6}">
      <dgm:prSet/>
      <dgm:spPr/>
      <dgm:t>
        <a:bodyPr/>
        <a:lstStyle/>
        <a:p>
          <a:endParaRPr lang="en-GB"/>
        </a:p>
      </dgm:t>
    </dgm:pt>
    <dgm:pt modelId="{B719CB91-8529-49A9-97FD-1362F199BDCA}">
      <dgm:prSet phldrT="[Text]" custT="1"/>
      <dgm:spPr>
        <a:solidFill>
          <a:srgbClr val="00B0F0"/>
        </a:solidFill>
      </dgm:spPr>
      <dgm:t>
        <a:bodyPr/>
        <a:lstStyle/>
        <a:p>
          <a:endParaRPr lang="ru-RU" sz="2000" dirty="0" smtClean="0"/>
        </a:p>
        <a:p>
          <a:r>
            <a:rPr lang="fr-CH" sz="2000" dirty="0" smtClean="0"/>
            <a:t>Доклады Комитету</a:t>
          </a:r>
          <a:endParaRPr lang="ru-RU" sz="1700" dirty="0" smtClean="0"/>
        </a:p>
        <a:p>
          <a:endParaRPr lang="ru-RU" sz="1700" dirty="0" smtClean="0"/>
        </a:p>
        <a:p>
          <a:r>
            <a:rPr lang="fr-CH" sz="2000" dirty="0" smtClean="0"/>
            <a:t>Внутригосу-дарственные доклады</a:t>
          </a:r>
        </a:p>
      </dgm:t>
    </dgm:pt>
    <dgm:pt modelId="{A3E6E3D9-1B71-4A28-A37E-24098D0E76F5}" type="sibTrans" cxnId="{563AC686-9253-4D0C-B567-A811DFF0EFCC}">
      <dgm:prSet/>
      <dgm:spPr/>
      <dgm:t>
        <a:bodyPr/>
        <a:lstStyle/>
        <a:p>
          <a:endParaRPr lang="en-GB"/>
        </a:p>
      </dgm:t>
    </dgm:pt>
    <dgm:pt modelId="{D8C837FB-46E9-4638-BC68-12E3996E0EDA}" type="parTrans" cxnId="{563AC686-9253-4D0C-B567-A811DFF0EFCC}">
      <dgm:prSet/>
      <dgm:spPr/>
      <dgm:t>
        <a:bodyPr/>
        <a:lstStyle/>
        <a:p>
          <a:endParaRPr lang="en-GB"/>
        </a:p>
      </dgm:t>
    </dgm:pt>
    <dgm:pt modelId="{D9A74D02-123B-420F-8D55-89E66E3D10FA}">
      <dgm:prSet phldrT="[Text]" phldr="1"/>
      <dgm:spPr>
        <a:solidFill>
          <a:srgbClr val="92D050"/>
        </a:solidFill>
      </dgm:spPr>
      <dgm:t>
        <a:bodyPr/>
        <a:lstStyle/>
        <a:p>
          <a:endParaRPr lang="en-GB" dirty="0"/>
        </a:p>
      </dgm:t>
    </dgm:pt>
    <dgm:pt modelId="{DD2E19E1-1500-402F-B68F-FACF01A0115A}" type="sibTrans" cxnId="{062A1C39-4CF3-477C-A920-78F75801BFEA}">
      <dgm:prSet/>
      <dgm:spPr/>
      <dgm:t>
        <a:bodyPr/>
        <a:lstStyle/>
        <a:p>
          <a:endParaRPr lang="en-GB"/>
        </a:p>
      </dgm:t>
    </dgm:pt>
    <dgm:pt modelId="{6C6E3747-BF24-4BC3-AE74-3908AD0499AD}" type="parTrans" cxnId="{062A1C39-4CF3-477C-A920-78F75801BFEA}">
      <dgm:prSet/>
      <dgm:spPr/>
      <dgm:t>
        <a:bodyPr/>
        <a:lstStyle/>
        <a:p>
          <a:endParaRPr lang="en-GB"/>
        </a:p>
      </dgm:t>
    </dgm:pt>
    <dgm:pt modelId="{7AE40C52-FF89-491D-B040-79E68D5E9EF5}">
      <dgm:prSet phldrT="[Text]" phldr="1"/>
      <dgm:spPr>
        <a:solidFill>
          <a:srgbClr val="00B0F0"/>
        </a:solidFill>
      </dgm:spPr>
      <dgm:t>
        <a:bodyPr/>
        <a:lstStyle/>
        <a:p>
          <a:endParaRPr lang="en-GB" dirty="0"/>
        </a:p>
      </dgm:t>
    </dgm:pt>
    <dgm:pt modelId="{16CABD25-4ECA-41F4-A56A-78925871F082}" type="sibTrans" cxnId="{5713AF24-9EC3-4864-8FDB-F25B74BAA43A}">
      <dgm:prSet/>
      <dgm:spPr/>
      <dgm:t>
        <a:bodyPr/>
        <a:lstStyle/>
        <a:p>
          <a:endParaRPr lang="en-GB"/>
        </a:p>
      </dgm:t>
    </dgm:pt>
    <dgm:pt modelId="{64DD33B2-0060-4AB2-8284-E0237A57A639}" type="parTrans" cxnId="{5713AF24-9EC3-4864-8FDB-F25B74BAA43A}">
      <dgm:prSet/>
      <dgm:spPr/>
      <dgm:t>
        <a:bodyPr/>
        <a:lstStyle/>
        <a:p>
          <a:endParaRPr lang="en-GB"/>
        </a:p>
      </dgm:t>
    </dgm:pt>
    <dgm:pt modelId="{B620AA5A-9FE7-482A-9698-A07AF7ECFC09}" type="pres">
      <dgm:prSet presAssocID="{32DB3F35-7555-427E-9A4C-EC0D694536C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EB7EAD6-911F-4E20-8F4A-1E7BC49932BE}" type="pres">
      <dgm:prSet presAssocID="{F124CF7B-B918-449D-9244-807A7C5A3D66}" presName="compositeNode" presStyleCnt="0">
        <dgm:presLayoutVars>
          <dgm:bulletEnabled val="1"/>
        </dgm:presLayoutVars>
      </dgm:prSet>
      <dgm:spPr/>
    </dgm:pt>
    <dgm:pt modelId="{C1BCF7BF-524C-4531-A023-748A6B614EA6}" type="pres">
      <dgm:prSet presAssocID="{F124CF7B-B918-449D-9244-807A7C5A3D66}" presName="bgRect" presStyleLbl="node1" presStyleIdx="0" presStyleCnt="3" custScaleX="129801" custScaleY="188033" custLinFactNeighborY="721"/>
      <dgm:spPr/>
      <dgm:t>
        <a:bodyPr/>
        <a:lstStyle/>
        <a:p>
          <a:endParaRPr lang="en-GB"/>
        </a:p>
      </dgm:t>
    </dgm:pt>
    <dgm:pt modelId="{A1DB7525-5FD9-4106-B38F-87EEDAB0887B}" type="pres">
      <dgm:prSet presAssocID="{F124CF7B-B918-449D-9244-807A7C5A3D66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B147EB-28D7-43F6-9DB3-5D8FF7E8E1BF}" type="pres">
      <dgm:prSet presAssocID="{F124CF7B-B918-449D-9244-807A7C5A3D66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9D92CF-8EB8-477A-B266-A1469D4AA7AC}" type="pres">
      <dgm:prSet presAssocID="{769E461F-AAFC-4BA4-8056-17AB6299AE5F}" presName="hSp" presStyleCnt="0"/>
      <dgm:spPr/>
    </dgm:pt>
    <dgm:pt modelId="{FB0FD0F0-9219-4E96-B57B-7417EDEE22B6}" type="pres">
      <dgm:prSet presAssocID="{769E461F-AAFC-4BA4-8056-17AB6299AE5F}" presName="vProcSp" presStyleCnt="0"/>
      <dgm:spPr/>
    </dgm:pt>
    <dgm:pt modelId="{D0F83A85-766C-4C12-9D9F-2E0D24CD5D8A}" type="pres">
      <dgm:prSet presAssocID="{769E461F-AAFC-4BA4-8056-17AB6299AE5F}" presName="vSp1" presStyleCnt="0"/>
      <dgm:spPr/>
    </dgm:pt>
    <dgm:pt modelId="{C9DE26CC-89AF-4592-85A4-276A32FF7A91}" type="pres">
      <dgm:prSet presAssocID="{769E461F-AAFC-4BA4-8056-17AB6299AE5F}" presName="simulatedConn" presStyleLbl="solidFgAcc1" presStyleIdx="0" presStyleCnt="2"/>
      <dgm:spPr/>
    </dgm:pt>
    <dgm:pt modelId="{D690911D-744B-49B4-8577-32C9BC07EB7C}" type="pres">
      <dgm:prSet presAssocID="{769E461F-AAFC-4BA4-8056-17AB6299AE5F}" presName="vSp2" presStyleCnt="0"/>
      <dgm:spPr/>
    </dgm:pt>
    <dgm:pt modelId="{57B83AE6-0C6E-4055-89B6-0197B50C53DF}" type="pres">
      <dgm:prSet presAssocID="{769E461F-AAFC-4BA4-8056-17AB6299AE5F}" presName="sibTrans" presStyleCnt="0"/>
      <dgm:spPr/>
    </dgm:pt>
    <dgm:pt modelId="{BE428948-F55E-47AE-B948-C6414BA61241}" type="pres">
      <dgm:prSet presAssocID="{7AE40C52-FF89-491D-B040-79E68D5E9EF5}" presName="compositeNode" presStyleCnt="0">
        <dgm:presLayoutVars>
          <dgm:bulletEnabled val="1"/>
        </dgm:presLayoutVars>
      </dgm:prSet>
      <dgm:spPr/>
    </dgm:pt>
    <dgm:pt modelId="{9CF2F520-DCDB-4680-8C2E-E8311436F14A}" type="pres">
      <dgm:prSet presAssocID="{7AE40C52-FF89-491D-B040-79E68D5E9EF5}" presName="bgRect" presStyleLbl="node1" presStyleIdx="1" presStyleCnt="3" custAng="0" custScaleX="110691" custScaleY="131036" custLinFactNeighborX="118" custLinFactNeighborY="17048"/>
      <dgm:spPr/>
      <dgm:t>
        <a:bodyPr/>
        <a:lstStyle/>
        <a:p>
          <a:endParaRPr lang="en-GB"/>
        </a:p>
      </dgm:t>
    </dgm:pt>
    <dgm:pt modelId="{561CF7FF-E1B5-4C9F-899D-82EBF8CAB1A2}" type="pres">
      <dgm:prSet presAssocID="{7AE40C52-FF89-491D-B040-79E68D5E9EF5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F00067-9F7B-4F3A-844A-E6B970523A16}" type="pres">
      <dgm:prSet presAssocID="{7AE40C52-FF89-491D-B040-79E68D5E9EF5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AA5768-A6CE-4C61-BA52-00AA8F1FD4C3}" type="pres">
      <dgm:prSet presAssocID="{16CABD25-4ECA-41F4-A56A-78925871F082}" presName="hSp" presStyleCnt="0"/>
      <dgm:spPr/>
    </dgm:pt>
    <dgm:pt modelId="{0E5CE087-8402-4016-B4E9-8BCAB3A64E8F}" type="pres">
      <dgm:prSet presAssocID="{16CABD25-4ECA-41F4-A56A-78925871F082}" presName="vProcSp" presStyleCnt="0"/>
      <dgm:spPr/>
    </dgm:pt>
    <dgm:pt modelId="{158FDCC5-CEE9-4A8A-83FA-ACABF05E4432}" type="pres">
      <dgm:prSet presAssocID="{16CABD25-4ECA-41F4-A56A-78925871F082}" presName="vSp1" presStyleCnt="0"/>
      <dgm:spPr/>
    </dgm:pt>
    <dgm:pt modelId="{CC2F9170-88A6-4AF1-ACD5-14796D5C04E4}" type="pres">
      <dgm:prSet presAssocID="{16CABD25-4ECA-41F4-A56A-78925871F082}" presName="simulatedConn" presStyleLbl="solidFgAcc1" presStyleIdx="1" presStyleCnt="2"/>
      <dgm:spPr/>
    </dgm:pt>
    <dgm:pt modelId="{9C52E875-2BB6-4DC8-8537-FE3A5B1DCE6B}" type="pres">
      <dgm:prSet presAssocID="{16CABD25-4ECA-41F4-A56A-78925871F082}" presName="vSp2" presStyleCnt="0"/>
      <dgm:spPr/>
    </dgm:pt>
    <dgm:pt modelId="{C29000F2-1936-4EE1-A709-339C607C63F0}" type="pres">
      <dgm:prSet presAssocID="{16CABD25-4ECA-41F4-A56A-78925871F082}" presName="sibTrans" presStyleCnt="0"/>
      <dgm:spPr/>
    </dgm:pt>
    <dgm:pt modelId="{E0C20011-26AC-4612-BA9F-3D323529CBF8}" type="pres">
      <dgm:prSet presAssocID="{D9A74D02-123B-420F-8D55-89E66E3D10FA}" presName="compositeNode" presStyleCnt="0">
        <dgm:presLayoutVars>
          <dgm:bulletEnabled val="1"/>
        </dgm:presLayoutVars>
      </dgm:prSet>
      <dgm:spPr/>
    </dgm:pt>
    <dgm:pt modelId="{8A0893DF-A0B0-48BB-8448-796932ADA5D9}" type="pres">
      <dgm:prSet presAssocID="{D9A74D02-123B-420F-8D55-89E66E3D10FA}" presName="bgRect" presStyleLbl="node1" presStyleIdx="2" presStyleCnt="3" custScaleX="124784" custLinFactNeighborX="-1096" custLinFactNeighborY="35362"/>
      <dgm:spPr/>
      <dgm:t>
        <a:bodyPr/>
        <a:lstStyle/>
        <a:p>
          <a:endParaRPr lang="en-GB"/>
        </a:p>
      </dgm:t>
    </dgm:pt>
    <dgm:pt modelId="{C665597C-C555-4D59-A53A-1289D362402A}" type="pres">
      <dgm:prSet presAssocID="{D9A74D02-123B-420F-8D55-89E66E3D10FA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CEC514-32AC-405F-936B-F1EC18CC81AC}" type="pres">
      <dgm:prSet presAssocID="{D9A74D02-123B-420F-8D55-89E66E3D10FA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6028321-1CC8-4759-AABA-3C5D5BFDD98E}" type="presOf" srcId="{F124CF7B-B918-449D-9244-807A7C5A3D66}" destId="{A1DB7525-5FD9-4106-B38F-87EEDAB0887B}" srcOrd="1" destOrd="0" presId="urn:microsoft.com/office/officeart/2005/8/layout/hProcess7"/>
    <dgm:cxn modelId="{776770F0-24B0-4698-8086-85B36CCAD2A0}" type="presOf" srcId="{32DB3F35-7555-427E-9A4C-EC0D694536C3}" destId="{B620AA5A-9FE7-482A-9698-A07AF7ECFC09}" srcOrd="0" destOrd="0" presId="urn:microsoft.com/office/officeart/2005/8/layout/hProcess7"/>
    <dgm:cxn modelId="{9D915023-AE88-4A3C-9887-1F89FF0AAB56}" type="presOf" srcId="{FF787056-FB91-48C4-B81F-516DEAB9F8C6}" destId="{D0CEC514-32AC-405F-936B-F1EC18CC81AC}" srcOrd="0" destOrd="0" presId="urn:microsoft.com/office/officeart/2005/8/layout/hProcess7"/>
    <dgm:cxn modelId="{827493A3-8C38-478E-B510-906ECDC9DE70}" type="presOf" srcId="{D9A74D02-123B-420F-8D55-89E66E3D10FA}" destId="{C665597C-C555-4D59-A53A-1289D362402A}" srcOrd="1" destOrd="0" presId="urn:microsoft.com/office/officeart/2005/8/layout/hProcess7"/>
    <dgm:cxn modelId="{5713AF24-9EC3-4864-8FDB-F25B74BAA43A}" srcId="{32DB3F35-7555-427E-9A4C-EC0D694536C3}" destId="{7AE40C52-FF89-491D-B040-79E68D5E9EF5}" srcOrd="1" destOrd="0" parTransId="{64DD33B2-0060-4AB2-8284-E0237A57A639}" sibTransId="{16CABD25-4ECA-41F4-A56A-78925871F082}"/>
    <dgm:cxn modelId="{35F7F023-AA7B-4D3C-B5B7-9736AEC5C600}" srcId="{F124CF7B-B918-449D-9244-807A7C5A3D66}" destId="{5DCBD13F-A401-401C-8078-2FB34C03F2E7}" srcOrd="0" destOrd="0" parTransId="{F372B466-28D5-4798-BF89-74A0678040B2}" sibTransId="{EE3794D6-AF09-4F68-9D3A-04D3A8AA29EF}"/>
    <dgm:cxn modelId="{C1059A55-20A8-4E4D-B3C5-8982845EBA03}" type="presOf" srcId="{B719CB91-8529-49A9-97FD-1362F199BDCA}" destId="{8CF00067-9F7B-4F3A-844A-E6B970523A16}" srcOrd="0" destOrd="0" presId="urn:microsoft.com/office/officeart/2005/8/layout/hProcess7"/>
    <dgm:cxn modelId="{B4C1170F-A749-4DEF-B399-7689EAD70213}" srcId="{32DB3F35-7555-427E-9A4C-EC0D694536C3}" destId="{F124CF7B-B918-449D-9244-807A7C5A3D66}" srcOrd="0" destOrd="0" parTransId="{482A22E6-82CA-4AA4-98D1-C6727819AF44}" sibTransId="{769E461F-AAFC-4BA4-8056-17AB6299AE5F}"/>
    <dgm:cxn modelId="{B0C730E9-626D-49EE-B0B2-E978D19CCDEF}" type="presOf" srcId="{5DCBD13F-A401-401C-8078-2FB34C03F2E7}" destId="{2AB147EB-28D7-43F6-9DB3-5D8FF7E8E1BF}" srcOrd="0" destOrd="0" presId="urn:microsoft.com/office/officeart/2005/8/layout/hProcess7"/>
    <dgm:cxn modelId="{563AC686-9253-4D0C-B567-A811DFF0EFCC}" srcId="{7AE40C52-FF89-491D-B040-79E68D5E9EF5}" destId="{B719CB91-8529-49A9-97FD-1362F199BDCA}" srcOrd="0" destOrd="0" parTransId="{D8C837FB-46E9-4638-BC68-12E3996E0EDA}" sibTransId="{A3E6E3D9-1B71-4A28-A37E-24098D0E76F5}"/>
    <dgm:cxn modelId="{A96324D6-7289-4921-B987-E0DA84236BE6}" srcId="{D9A74D02-123B-420F-8D55-89E66E3D10FA}" destId="{FF787056-FB91-48C4-B81F-516DEAB9F8C6}" srcOrd="0" destOrd="0" parTransId="{3658F907-D689-4A97-8BAA-58F9C5D3A3E4}" sibTransId="{27D55752-8A0E-4261-87F3-B693B70CAE13}"/>
    <dgm:cxn modelId="{908ECE12-4541-4C88-9DD2-C09C99E86CAE}" type="presOf" srcId="{D9A74D02-123B-420F-8D55-89E66E3D10FA}" destId="{8A0893DF-A0B0-48BB-8448-796932ADA5D9}" srcOrd="0" destOrd="0" presId="urn:microsoft.com/office/officeart/2005/8/layout/hProcess7"/>
    <dgm:cxn modelId="{B92EFA51-D84B-4DA3-9541-9AC54D4A85D1}" type="presOf" srcId="{7AE40C52-FF89-491D-B040-79E68D5E9EF5}" destId="{561CF7FF-E1B5-4C9F-899D-82EBF8CAB1A2}" srcOrd="1" destOrd="0" presId="urn:microsoft.com/office/officeart/2005/8/layout/hProcess7"/>
    <dgm:cxn modelId="{B96EAF3C-9D1E-4B31-817A-4C24CD76D34F}" type="presOf" srcId="{F124CF7B-B918-449D-9244-807A7C5A3D66}" destId="{C1BCF7BF-524C-4531-A023-748A6B614EA6}" srcOrd="0" destOrd="0" presId="urn:microsoft.com/office/officeart/2005/8/layout/hProcess7"/>
    <dgm:cxn modelId="{05BE7401-DD2D-4F31-89EB-23664694D321}" type="presOf" srcId="{7AE40C52-FF89-491D-B040-79E68D5E9EF5}" destId="{9CF2F520-DCDB-4680-8C2E-E8311436F14A}" srcOrd="0" destOrd="0" presId="urn:microsoft.com/office/officeart/2005/8/layout/hProcess7"/>
    <dgm:cxn modelId="{062A1C39-4CF3-477C-A920-78F75801BFEA}" srcId="{32DB3F35-7555-427E-9A4C-EC0D694536C3}" destId="{D9A74D02-123B-420F-8D55-89E66E3D10FA}" srcOrd="2" destOrd="0" parTransId="{6C6E3747-BF24-4BC3-AE74-3908AD0499AD}" sibTransId="{DD2E19E1-1500-402F-B68F-FACF01A0115A}"/>
    <dgm:cxn modelId="{E88D8A01-AB96-4742-BAB2-70EA94C747AF}" type="presParOf" srcId="{B620AA5A-9FE7-482A-9698-A07AF7ECFC09}" destId="{DEB7EAD6-911F-4E20-8F4A-1E7BC49932BE}" srcOrd="0" destOrd="0" presId="urn:microsoft.com/office/officeart/2005/8/layout/hProcess7"/>
    <dgm:cxn modelId="{1C75FECE-54AE-4285-87EB-31706DB59BCC}" type="presParOf" srcId="{DEB7EAD6-911F-4E20-8F4A-1E7BC49932BE}" destId="{C1BCF7BF-524C-4531-A023-748A6B614EA6}" srcOrd="0" destOrd="0" presId="urn:microsoft.com/office/officeart/2005/8/layout/hProcess7"/>
    <dgm:cxn modelId="{FE864F3C-5DF0-4BDA-A458-27A2FCE98DBF}" type="presParOf" srcId="{DEB7EAD6-911F-4E20-8F4A-1E7BC49932BE}" destId="{A1DB7525-5FD9-4106-B38F-87EEDAB0887B}" srcOrd="1" destOrd="0" presId="urn:microsoft.com/office/officeart/2005/8/layout/hProcess7"/>
    <dgm:cxn modelId="{13785390-3EAA-4750-85D8-FE9573D29848}" type="presParOf" srcId="{DEB7EAD6-911F-4E20-8F4A-1E7BC49932BE}" destId="{2AB147EB-28D7-43F6-9DB3-5D8FF7E8E1BF}" srcOrd="2" destOrd="0" presId="urn:microsoft.com/office/officeart/2005/8/layout/hProcess7"/>
    <dgm:cxn modelId="{C6F8243D-8948-4401-9EC5-84571BA4320E}" type="presParOf" srcId="{B620AA5A-9FE7-482A-9698-A07AF7ECFC09}" destId="{D49D92CF-8EB8-477A-B266-A1469D4AA7AC}" srcOrd="1" destOrd="0" presId="urn:microsoft.com/office/officeart/2005/8/layout/hProcess7"/>
    <dgm:cxn modelId="{AA8824DA-E95A-4CB2-8162-385A540BA31C}" type="presParOf" srcId="{B620AA5A-9FE7-482A-9698-A07AF7ECFC09}" destId="{FB0FD0F0-9219-4E96-B57B-7417EDEE22B6}" srcOrd="2" destOrd="0" presId="urn:microsoft.com/office/officeart/2005/8/layout/hProcess7"/>
    <dgm:cxn modelId="{680DC0BF-08F1-4F35-8ABA-CDEED07A1A61}" type="presParOf" srcId="{FB0FD0F0-9219-4E96-B57B-7417EDEE22B6}" destId="{D0F83A85-766C-4C12-9D9F-2E0D24CD5D8A}" srcOrd="0" destOrd="0" presId="urn:microsoft.com/office/officeart/2005/8/layout/hProcess7"/>
    <dgm:cxn modelId="{76AC7C62-F4F1-47FE-8E72-43A1AB7A453A}" type="presParOf" srcId="{FB0FD0F0-9219-4E96-B57B-7417EDEE22B6}" destId="{C9DE26CC-89AF-4592-85A4-276A32FF7A91}" srcOrd="1" destOrd="0" presId="urn:microsoft.com/office/officeart/2005/8/layout/hProcess7"/>
    <dgm:cxn modelId="{047EEDD0-A74B-433F-B658-268F309B0593}" type="presParOf" srcId="{FB0FD0F0-9219-4E96-B57B-7417EDEE22B6}" destId="{D690911D-744B-49B4-8577-32C9BC07EB7C}" srcOrd="2" destOrd="0" presId="urn:microsoft.com/office/officeart/2005/8/layout/hProcess7"/>
    <dgm:cxn modelId="{00F9CC76-24B6-42BB-A3E0-CED2CC5ED9BB}" type="presParOf" srcId="{B620AA5A-9FE7-482A-9698-A07AF7ECFC09}" destId="{57B83AE6-0C6E-4055-89B6-0197B50C53DF}" srcOrd="3" destOrd="0" presId="urn:microsoft.com/office/officeart/2005/8/layout/hProcess7"/>
    <dgm:cxn modelId="{E77974A5-F18C-4657-9B57-2EE77FDD5F86}" type="presParOf" srcId="{B620AA5A-9FE7-482A-9698-A07AF7ECFC09}" destId="{BE428948-F55E-47AE-B948-C6414BA61241}" srcOrd="4" destOrd="0" presId="urn:microsoft.com/office/officeart/2005/8/layout/hProcess7"/>
    <dgm:cxn modelId="{60849FAD-B239-4AFB-AD4C-A7EF3EB5A97D}" type="presParOf" srcId="{BE428948-F55E-47AE-B948-C6414BA61241}" destId="{9CF2F520-DCDB-4680-8C2E-E8311436F14A}" srcOrd="0" destOrd="0" presId="urn:microsoft.com/office/officeart/2005/8/layout/hProcess7"/>
    <dgm:cxn modelId="{EF56FB4A-0B8B-4F59-94BE-B8BD52A536E3}" type="presParOf" srcId="{BE428948-F55E-47AE-B948-C6414BA61241}" destId="{561CF7FF-E1B5-4C9F-899D-82EBF8CAB1A2}" srcOrd="1" destOrd="0" presId="urn:microsoft.com/office/officeart/2005/8/layout/hProcess7"/>
    <dgm:cxn modelId="{2718F7E4-AB64-4248-BA34-9E8379F4A36B}" type="presParOf" srcId="{BE428948-F55E-47AE-B948-C6414BA61241}" destId="{8CF00067-9F7B-4F3A-844A-E6B970523A16}" srcOrd="2" destOrd="0" presId="urn:microsoft.com/office/officeart/2005/8/layout/hProcess7"/>
    <dgm:cxn modelId="{11727CFC-25C1-4961-AD09-9C3FD28A380B}" type="presParOf" srcId="{B620AA5A-9FE7-482A-9698-A07AF7ECFC09}" destId="{4DAA5768-A6CE-4C61-BA52-00AA8F1FD4C3}" srcOrd="5" destOrd="0" presId="urn:microsoft.com/office/officeart/2005/8/layout/hProcess7"/>
    <dgm:cxn modelId="{33669D7B-B85A-4FC1-8130-B11FAF476512}" type="presParOf" srcId="{B620AA5A-9FE7-482A-9698-A07AF7ECFC09}" destId="{0E5CE087-8402-4016-B4E9-8BCAB3A64E8F}" srcOrd="6" destOrd="0" presId="urn:microsoft.com/office/officeart/2005/8/layout/hProcess7"/>
    <dgm:cxn modelId="{EBEE284A-1CE1-4002-99BE-2506FE72EAB9}" type="presParOf" srcId="{0E5CE087-8402-4016-B4E9-8BCAB3A64E8F}" destId="{158FDCC5-CEE9-4A8A-83FA-ACABF05E4432}" srcOrd="0" destOrd="0" presId="urn:microsoft.com/office/officeart/2005/8/layout/hProcess7"/>
    <dgm:cxn modelId="{E11B9239-70F8-4203-B614-B500C6A1B0A7}" type="presParOf" srcId="{0E5CE087-8402-4016-B4E9-8BCAB3A64E8F}" destId="{CC2F9170-88A6-4AF1-ACD5-14796D5C04E4}" srcOrd="1" destOrd="0" presId="urn:microsoft.com/office/officeart/2005/8/layout/hProcess7"/>
    <dgm:cxn modelId="{AA549AE1-17A4-4BC1-8004-64899708310E}" type="presParOf" srcId="{0E5CE087-8402-4016-B4E9-8BCAB3A64E8F}" destId="{9C52E875-2BB6-4DC8-8537-FE3A5B1DCE6B}" srcOrd="2" destOrd="0" presId="urn:microsoft.com/office/officeart/2005/8/layout/hProcess7"/>
    <dgm:cxn modelId="{4182BA91-2033-4AA4-AAE5-094771F8945A}" type="presParOf" srcId="{B620AA5A-9FE7-482A-9698-A07AF7ECFC09}" destId="{C29000F2-1936-4EE1-A709-339C607C63F0}" srcOrd="7" destOrd="0" presId="urn:microsoft.com/office/officeart/2005/8/layout/hProcess7"/>
    <dgm:cxn modelId="{5DD1C3C1-2DFA-4507-A88A-3EE08E9AA03C}" type="presParOf" srcId="{B620AA5A-9FE7-482A-9698-A07AF7ECFC09}" destId="{E0C20011-26AC-4612-BA9F-3D323529CBF8}" srcOrd="8" destOrd="0" presId="urn:microsoft.com/office/officeart/2005/8/layout/hProcess7"/>
    <dgm:cxn modelId="{EE98AF77-625A-44D8-9838-F5F9122973EB}" type="presParOf" srcId="{E0C20011-26AC-4612-BA9F-3D323529CBF8}" destId="{8A0893DF-A0B0-48BB-8448-796932ADA5D9}" srcOrd="0" destOrd="0" presId="urn:microsoft.com/office/officeart/2005/8/layout/hProcess7"/>
    <dgm:cxn modelId="{27FA0593-249F-4D45-B0A8-AB0A3CB789E8}" type="presParOf" srcId="{E0C20011-26AC-4612-BA9F-3D323529CBF8}" destId="{C665597C-C555-4D59-A53A-1289D362402A}" srcOrd="1" destOrd="0" presId="urn:microsoft.com/office/officeart/2005/8/layout/hProcess7"/>
    <dgm:cxn modelId="{19D314EF-2154-4778-9147-F22560062756}" type="presParOf" srcId="{E0C20011-26AC-4612-BA9F-3D323529CBF8}" destId="{D0CEC514-32AC-405F-936B-F1EC18CC81AC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856D54-5AA4-4C6B-B616-DECD6C5EC4B1}">
      <dsp:nvSpPr>
        <dsp:cNvPr id="0" name=""/>
        <dsp:cNvSpPr/>
      </dsp:nvSpPr>
      <dsp:spPr>
        <a:xfrm>
          <a:off x="2129337" y="1587895"/>
          <a:ext cx="3132752" cy="2691580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2500" kern="1200"/>
            <a:t>Осуществление Конвенции</a:t>
          </a:r>
          <a:endParaRPr lang="ru-RU" sz="2500" kern="1200" dirty="0"/>
        </a:p>
      </dsp:txBody>
      <dsp:txXfrm>
        <a:off x="2588118" y="1982068"/>
        <a:ext cx="2215190" cy="1903234"/>
      </dsp:txXfrm>
    </dsp:sp>
    <dsp:sp modelId="{54275520-029A-4F73-AD64-3F4E950ECE47}">
      <dsp:nvSpPr>
        <dsp:cNvPr id="0" name=""/>
        <dsp:cNvSpPr/>
      </dsp:nvSpPr>
      <dsp:spPr>
        <a:xfrm>
          <a:off x="2762630" y="276529"/>
          <a:ext cx="1887068" cy="1378180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 smtClean="0"/>
            <a:t>Курирующая инстанция </a:t>
          </a:r>
          <a:r>
            <a:rPr lang="en-US" sz="1200" b="0" kern="1200" dirty="0" smtClean="0"/>
            <a:t>и </a:t>
          </a:r>
          <a:r>
            <a:rPr lang="en-US" sz="1200" b="0" kern="1200" dirty="0" smtClean="0"/>
            <a:t>координационный механизм 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/>
            <a:t>(Правительство</a:t>
          </a:r>
          <a:r>
            <a:rPr lang="en-US" sz="1400" b="0" kern="1200" dirty="0" smtClean="0"/>
            <a:t>)</a:t>
          </a:r>
          <a:endParaRPr lang="ru-RU" sz="1400" b="0" kern="1200" dirty="0"/>
        </a:p>
      </dsp:txBody>
      <dsp:txXfrm>
        <a:off x="3038985" y="478359"/>
        <a:ext cx="1334358" cy="974520"/>
      </dsp:txXfrm>
    </dsp:sp>
    <dsp:sp modelId="{AE1A5281-4007-4CAA-8C09-CACCE28ACA2E}">
      <dsp:nvSpPr>
        <dsp:cNvPr id="0" name=""/>
        <dsp:cNvSpPr/>
      </dsp:nvSpPr>
      <dsp:spPr>
        <a:xfrm>
          <a:off x="4534634" y="3208057"/>
          <a:ext cx="1824187" cy="1544612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Национальная система мониторинга</a:t>
          </a:r>
          <a:endParaRPr lang="ru-RU" sz="1400" kern="1200" dirty="0"/>
        </a:p>
      </dsp:txBody>
      <dsp:txXfrm>
        <a:off x="4801780" y="3434260"/>
        <a:ext cx="1289895" cy="1092206"/>
      </dsp:txXfrm>
    </dsp:sp>
    <dsp:sp modelId="{7C3467C3-C3B8-4C31-8C37-FA2CCCCC9748}">
      <dsp:nvSpPr>
        <dsp:cNvPr id="0" name=""/>
        <dsp:cNvSpPr/>
      </dsp:nvSpPr>
      <dsp:spPr>
        <a:xfrm>
          <a:off x="1032577" y="3208057"/>
          <a:ext cx="1866046" cy="1544612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Гражданское общество, </a:t>
          </a:r>
          <a:r>
            <a:rPr lang="ru-RU" sz="1400" b="0" kern="1200" dirty="0" smtClean="0"/>
            <a:t>люди с </a:t>
          </a:r>
          <a:r>
            <a:rPr lang="ru-RU" sz="1400" b="0" kern="1200" dirty="0" err="1" smtClean="0"/>
            <a:t>инвлидностью</a:t>
          </a:r>
          <a:r>
            <a:rPr lang="en-US" sz="1400" b="0" kern="1200" dirty="0" smtClean="0"/>
            <a:t> </a:t>
          </a:r>
          <a:r>
            <a:rPr lang="en-US" sz="1400" b="0" kern="1200" dirty="0" smtClean="0"/>
            <a:t>и </a:t>
          </a:r>
          <a:r>
            <a:rPr lang="en-US" sz="1400" b="0" kern="1200" dirty="0" smtClean="0"/>
            <a:t>О</a:t>
          </a:r>
          <a:r>
            <a:rPr lang="ru-RU" sz="1400" b="0" kern="1200" dirty="0" smtClean="0"/>
            <a:t>Л</a:t>
          </a:r>
          <a:r>
            <a:rPr lang="en-US" sz="1400" b="0" kern="1200" dirty="0" smtClean="0"/>
            <a:t>И</a:t>
          </a:r>
          <a:r>
            <a:rPr lang="en-US" sz="1400" b="0" kern="1200" dirty="0" smtClean="0"/>
            <a:t>, СМИ, ученые</a:t>
          </a:r>
        </a:p>
      </dsp:txBody>
      <dsp:txXfrm>
        <a:off x="1305853" y="3434260"/>
        <a:ext cx="1319494" cy="10922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E81863-4156-4926-AB50-D1F8904DE36C}">
      <dsp:nvSpPr>
        <dsp:cNvPr id="0" name=""/>
        <dsp:cNvSpPr/>
      </dsp:nvSpPr>
      <dsp:spPr>
        <a:xfrm>
          <a:off x="457199" y="0"/>
          <a:ext cx="5181600" cy="4064000"/>
        </a:xfrm>
        <a:prstGeom prst="rightArrow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A7A573-2BD3-4F81-AF01-DC99252E06D9}">
      <dsp:nvSpPr>
        <dsp:cNvPr id="0" name=""/>
        <dsp:cNvSpPr/>
      </dsp:nvSpPr>
      <dsp:spPr>
        <a:xfrm>
          <a:off x="6548" y="1219199"/>
          <a:ext cx="1962150" cy="162560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500" b="1" kern="1200" dirty="0" smtClean="0"/>
            <a:t>При правительстве</a:t>
          </a:r>
          <a:r>
            <a:rPr lang="ru-RU" sz="1500" b="1" kern="1200" dirty="0" smtClean="0"/>
            <a:t>: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Курирующая инстанция</a:t>
          </a:r>
          <a:endParaRPr sz="1500" kern="1200" dirty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500" kern="1200" dirty="0"/>
            <a:t>Координационный механизм</a:t>
          </a:r>
          <a:endParaRPr lang="ru-RU" sz="1500" kern="1200" dirty="0"/>
        </a:p>
      </dsp:txBody>
      <dsp:txXfrm>
        <a:off x="85903" y="1298554"/>
        <a:ext cx="1803440" cy="1466890"/>
      </dsp:txXfrm>
    </dsp:sp>
    <dsp:sp modelId="{1DCD5309-89F0-45D4-B3D9-EA8619F480D7}">
      <dsp:nvSpPr>
        <dsp:cNvPr id="0" name=""/>
        <dsp:cNvSpPr/>
      </dsp:nvSpPr>
      <dsp:spPr>
        <a:xfrm>
          <a:off x="2066925" y="1219199"/>
          <a:ext cx="1962150" cy="1625600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500" b="1" kern="1200" dirty="0" smtClean="0"/>
            <a:t>Независимые</a:t>
          </a:r>
          <a:r>
            <a:rPr lang="ru-RU" sz="1500" b="1" kern="1200" dirty="0" smtClean="0"/>
            <a:t>:</a:t>
          </a:r>
          <a:endParaRPr lang="ru-RU" sz="1500" b="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500" b="0" kern="1200" dirty="0" smtClean="0"/>
            <a:t>Структуры по мониторингу и осуществлению</a:t>
          </a:r>
          <a:endParaRPr lang="ru-RU" sz="1500" b="0" kern="1200" dirty="0"/>
        </a:p>
      </dsp:txBody>
      <dsp:txXfrm>
        <a:off x="2146280" y="1298554"/>
        <a:ext cx="1803440" cy="1466890"/>
      </dsp:txXfrm>
    </dsp:sp>
    <dsp:sp modelId="{B07B91B3-085A-4220-AC63-A893A8887552}">
      <dsp:nvSpPr>
        <dsp:cNvPr id="0" name=""/>
        <dsp:cNvSpPr/>
      </dsp:nvSpPr>
      <dsp:spPr>
        <a:xfrm>
          <a:off x="4127301" y="1219199"/>
          <a:ext cx="1962150" cy="1625600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500" b="1" kern="1200" dirty="0" smtClean="0"/>
            <a:t>Другие</a:t>
          </a:r>
          <a:r>
            <a:rPr lang="ru-RU" sz="1500" b="1" kern="1200" dirty="0" smtClean="0"/>
            <a:t>:</a:t>
          </a:r>
          <a:endParaRPr lang="ru-RU" sz="1500" b="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500" b="0" kern="1200" dirty="0" smtClean="0"/>
            <a:t>Суды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500" b="0" kern="1200" dirty="0" smtClean="0"/>
            <a:t>Парламенты</a:t>
          </a:r>
          <a:endParaRPr lang="ru-RU" sz="1500" b="1" kern="1200" dirty="0"/>
        </a:p>
      </dsp:txBody>
      <dsp:txXfrm>
        <a:off x="4206656" y="1298554"/>
        <a:ext cx="1803440" cy="14668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A8BC5B-0BFD-422D-BAED-1B010DAA54E4}">
      <dsp:nvSpPr>
        <dsp:cNvPr id="0" name=""/>
        <dsp:cNvSpPr/>
      </dsp:nvSpPr>
      <dsp:spPr>
        <a:xfrm>
          <a:off x="2035619" y="1577530"/>
          <a:ext cx="2005110" cy="1734501"/>
        </a:xfrm>
        <a:prstGeom prst="hexagon">
          <a:avLst>
            <a:gd name="adj" fmla="val 28570"/>
            <a:gd name="vf" fmla="val 11547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kern="1200" dirty="0" smtClean="0"/>
            <a:t>Конвенция</a:t>
          </a:r>
          <a:endParaRPr lang="ru-RU" sz="2000" kern="1200" dirty="0"/>
        </a:p>
      </dsp:txBody>
      <dsp:txXfrm>
        <a:off x="2367894" y="1864961"/>
        <a:ext cx="1340560" cy="1159639"/>
      </dsp:txXfrm>
    </dsp:sp>
    <dsp:sp modelId="{158D0C3B-FA05-4E72-A06B-D4AAEA1C8083}">
      <dsp:nvSpPr>
        <dsp:cNvPr id="0" name=""/>
        <dsp:cNvSpPr/>
      </dsp:nvSpPr>
      <dsp:spPr>
        <a:xfrm>
          <a:off x="3291203" y="747688"/>
          <a:ext cx="756522" cy="651843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46C112-7DA7-4A66-9A4D-2D3A330DA386}">
      <dsp:nvSpPr>
        <dsp:cNvPr id="0" name=""/>
        <dsp:cNvSpPr/>
      </dsp:nvSpPr>
      <dsp:spPr>
        <a:xfrm>
          <a:off x="2102947" y="0"/>
          <a:ext cx="1877917" cy="1421538"/>
        </a:xfrm>
        <a:prstGeom prst="hexagon">
          <a:avLst>
            <a:gd name="adj" fmla="val 28570"/>
            <a:gd name="vf" fmla="val 115470"/>
          </a:avLst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400" kern="1200" dirty="0"/>
            <a:t>Единый закон об инвалидности</a:t>
          </a:r>
          <a:endParaRPr lang="ru-RU" sz="1400" kern="1200" dirty="0"/>
        </a:p>
      </dsp:txBody>
      <dsp:txXfrm>
        <a:off x="2394818" y="220939"/>
        <a:ext cx="1294175" cy="979660"/>
      </dsp:txXfrm>
    </dsp:sp>
    <dsp:sp modelId="{DBBE7709-5EFF-4A58-B3A2-52094BB38772}">
      <dsp:nvSpPr>
        <dsp:cNvPr id="0" name=""/>
        <dsp:cNvSpPr/>
      </dsp:nvSpPr>
      <dsp:spPr>
        <a:xfrm>
          <a:off x="4174124" y="1966289"/>
          <a:ext cx="756522" cy="651843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614857-6DD3-4EAB-BEBD-0A1323B7F84F}">
      <dsp:nvSpPr>
        <dsp:cNvPr id="0" name=""/>
        <dsp:cNvSpPr/>
      </dsp:nvSpPr>
      <dsp:spPr>
        <a:xfrm>
          <a:off x="3587277" y="857624"/>
          <a:ext cx="2090297" cy="1421538"/>
        </a:xfrm>
        <a:prstGeom prst="hexagon">
          <a:avLst>
            <a:gd name="adj" fmla="val 28570"/>
            <a:gd name="vf" fmla="val 11547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noProof="0" dirty="0" smtClean="0"/>
            <a:t>Здравоохранение Образование Жилье</a:t>
          </a:r>
          <a:endParaRPr lang="ru-RU" sz="1400" kern="1200" noProof="0" dirty="0"/>
        </a:p>
      </dsp:txBody>
      <dsp:txXfrm>
        <a:off x="3896846" y="1068151"/>
        <a:ext cx="1471159" cy="1000484"/>
      </dsp:txXfrm>
    </dsp:sp>
    <dsp:sp modelId="{12D3FE96-BD9D-493D-9928-4C12FD8C5985}">
      <dsp:nvSpPr>
        <dsp:cNvPr id="0" name=""/>
        <dsp:cNvSpPr/>
      </dsp:nvSpPr>
      <dsp:spPr>
        <a:xfrm>
          <a:off x="3560790" y="3341861"/>
          <a:ext cx="756522" cy="651843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B981F1-B569-4A1C-830F-3E1DFFF4779F}">
      <dsp:nvSpPr>
        <dsp:cNvPr id="0" name=""/>
        <dsp:cNvSpPr/>
      </dsp:nvSpPr>
      <dsp:spPr>
        <a:xfrm>
          <a:off x="3592527" y="2643332"/>
          <a:ext cx="2246875" cy="1421538"/>
        </a:xfrm>
        <a:prstGeom prst="hexagon">
          <a:avLst>
            <a:gd name="adj" fmla="val 28570"/>
            <a:gd name="vf" fmla="val 11547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400" kern="1200" dirty="0" smtClean="0"/>
            <a:t>Охрана труда </a:t>
          </a:r>
          <a:r>
            <a:rPr lang="ru-RU" sz="1400" kern="1200" dirty="0" smtClean="0"/>
            <a:t>С</a:t>
          </a:r>
          <a:r>
            <a:rPr lang="fr-CH" sz="1400" kern="1200" dirty="0" smtClean="0"/>
            <a:t>оциальная</a:t>
          </a:r>
          <a:r>
            <a:rPr lang="ru-RU" sz="1400" kern="1200" dirty="0" smtClean="0"/>
            <a:t> </a:t>
          </a:r>
          <a:r>
            <a:rPr lang="fr-CH" sz="1400" kern="1200" dirty="0" smtClean="0"/>
            <a:t>защита</a:t>
          </a:r>
          <a:endParaRPr lang="ru-RU" sz="1400" kern="1200" dirty="0"/>
        </a:p>
      </dsp:txBody>
      <dsp:txXfrm>
        <a:off x="3915144" y="2847443"/>
        <a:ext cx="1601641" cy="1013316"/>
      </dsp:txXfrm>
    </dsp:sp>
    <dsp:sp modelId="{6E27EBA7-27BD-47A0-8B74-0833F6F00C14}">
      <dsp:nvSpPr>
        <dsp:cNvPr id="0" name=""/>
        <dsp:cNvSpPr/>
      </dsp:nvSpPr>
      <dsp:spPr>
        <a:xfrm>
          <a:off x="2039350" y="3484651"/>
          <a:ext cx="756522" cy="651843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190FA4-BD17-4104-9D4D-DF39B8C95F45}">
      <dsp:nvSpPr>
        <dsp:cNvPr id="0" name=""/>
        <dsp:cNvSpPr/>
      </dsp:nvSpPr>
      <dsp:spPr>
        <a:xfrm>
          <a:off x="2109824" y="3468513"/>
          <a:ext cx="1830741" cy="1421538"/>
        </a:xfrm>
        <a:prstGeom prst="hexagon">
          <a:avLst>
            <a:gd name="adj" fmla="val 28570"/>
            <a:gd name="vf" fmla="val 11547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400" kern="1200" dirty="0" smtClean="0"/>
            <a:t>Институты</a:t>
          </a:r>
          <a:endParaRPr lang="ru-RU" sz="1400" kern="1200" dirty="0"/>
        </a:p>
      </dsp:txBody>
      <dsp:txXfrm>
        <a:off x="2397764" y="3692093"/>
        <a:ext cx="1254861" cy="974378"/>
      </dsp:txXfrm>
    </dsp:sp>
    <dsp:sp modelId="{BA1AE737-E612-48DA-B625-A1995A714130}">
      <dsp:nvSpPr>
        <dsp:cNvPr id="0" name=""/>
        <dsp:cNvSpPr/>
      </dsp:nvSpPr>
      <dsp:spPr>
        <a:xfrm>
          <a:off x="1141972" y="2266539"/>
          <a:ext cx="756522" cy="651843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C54487-4D09-4036-906C-7FFCF587B529}">
      <dsp:nvSpPr>
        <dsp:cNvPr id="0" name=""/>
        <dsp:cNvSpPr/>
      </dsp:nvSpPr>
      <dsp:spPr>
        <a:xfrm>
          <a:off x="223175" y="2594172"/>
          <a:ext cx="2208507" cy="1421538"/>
        </a:xfrm>
        <a:prstGeom prst="hexagon">
          <a:avLst>
            <a:gd name="adj" fmla="val 28570"/>
            <a:gd name="vf" fmla="val 115470"/>
          </a:avLst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noProof="0" dirty="0" smtClean="0"/>
            <a:t>Опекунство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noProof="0" dirty="0" smtClean="0"/>
            <a:t>Выборы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noProof="0" dirty="0" smtClean="0"/>
            <a:t>Уголовное право</a:t>
          </a:r>
        </a:p>
      </dsp:txBody>
      <dsp:txXfrm>
        <a:off x="542595" y="2799771"/>
        <a:ext cx="1569667" cy="1010340"/>
      </dsp:txXfrm>
    </dsp:sp>
    <dsp:sp modelId="{7665BF16-A8DB-44D9-A07F-FB9EBE6777EB}">
      <dsp:nvSpPr>
        <dsp:cNvPr id="0" name=""/>
        <dsp:cNvSpPr/>
      </dsp:nvSpPr>
      <dsp:spPr>
        <a:xfrm>
          <a:off x="502711" y="872385"/>
          <a:ext cx="2050434" cy="1421538"/>
        </a:xfrm>
        <a:prstGeom prst="hexagon">
          <a:avLst>
            <a:gd name="adj" fmla="val 28570"/>
            <a:gd name="vf" fmla="val 11547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400" kern="1200" dirty="0" smtClean="0"/>
            <a:t>Недискриминация</a:t>
          </a:r>
          <a:endParaRPr lang="ru-RU" sz="1400" kern="1200" dirty="0"/>
        </a:p>
      </dsp:txBody>
      <dsp:txXfrm>
        <a:off x="808958" y="1084702"/>
        <a:ext cx="1437940" cy="99690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77797F-D484-41C2-B990-CDD773DF7F88}">
      <dsp:nvSpPr>
        <dsp:cNvPr id="0" name=""/>
        <dsp:cNvSpPr/>
      </dsp:nvSpPr>
      <dsp:spPr>
        <a:xfrm>
          <a:off x="3505807" y="2385636"/>
          <a:ext cx="2763022" cy="2763022"/>
        </a:xfrm>
        <a:prstGeom prst="gear9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</a:t>
          </a:r>
          <a:r>
            <a:rPr sz="1400" kern="1200" dirty="0" err="1" smtClean="0"/>
            <a:t>слуги</a:t>
          </a:r>
          <a:r>
            <a:rPr lang="ru-RU" sz="1400" kern="1200" dirty="0" smtClean="0"/>
            <a:t> общего пользования</a:t>
          </a:r>
          <a:endParaRPr lang="ru-RU" sz="1400" kern="1200" dirty="0"/>
        </a:p>
      </dsp:txBody>
      <dsp:txXfrm>
        <a:off x="4061297" y="3032861"/>
        <a:ext cx="1652042" cy="1420250"/>
      </dsp:txXfrm>
    </dsp:sp>
    <dsp:sp modelId="{6E9ABD92-DE2F-4A35-B078-6967BFAC3965}">
      <dsp:nvSpPr>
        <dsp:cNvPr id="0" name=""/>
        <dsp:cNvSpPr/>
      </dsp:nvSpPr>
      <dsp:spPr>
        <a:xfrm>
          <a:off x="1834519" y="1732558"/>
          <a:ext cx="2136891" cy="2009471"/>
        </a:xfrm>
        <a:prstGeom prst="gear6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100" kern="1200" dirty="0"/>
            <a:t>Вспомогательные услуги</a:t>
          </a:r>
          <a:endParaRPr lang="ru-RU" sz="1100" kern="1200" dirty="0"/>
        </a:p>
      </dsp:txBody>
      <dsp:txXfrm>
        <a:off x="2358931" y="2241506"/>
        <a:ext cx="1088067" cy="991575"/>
      </dsp:txXfrm>
    </dsp:sp>
    <dsp:sp modelId="{0A88B19C-745D-4E94-B14E-1F09D5627B1F}">
      <dsp:nvSpPr>
        <dsp:cNvPr id="0" name=""/>
        <dsp:cNvSpPr/>
      </dsp:nvSpPr>
      <dsp:spPr>
        <a:xfrm rot="20700000">
          <a:off x="2968961" y="160334"/>
          <a:ext cx="2512906" cy="2340657"/>
        </a:xfrm>
        <a:prstGeom prst="gear6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100" kern="1200" dirty="0"/>
            <a:t>Специализированные услуги</a:t>
          </a:r>
          <a:endParaRPr lang="ru-RU" sz="1100" kern="1200" dirty="0"/>
        </a:p>
      </dsp:txBody>
      <dsp:txXfrm rot="-20700000">
        <a:off x="3530332" y="663493"/>
        <a:ext cx="1390165" cy="1334341"/>
      </dsp:txXfrm>
    </dsp:sp>
    <dsp:sp modelId="{1213936D-1D2A-470B-988D-594D84E915BA}">
      <dsp:nvSpPr>
        <dsp:cNvPr id="0" name=""/>
        <dsp:cNvSpPr/>
      </dsp:nvSpPr>
      <dsp:spPr>
        <a:xfrm>
          <a:off x="3302560" y="1963441"/>
          <a:ext cx="3536669" cy="3536669"/>
        </a:xfrm>
        <a:prstGeom prst="circularArrow">
          <a:avLst>
            <a:gd name="adj1" fmla="val 4687"/>
            <a:gd name="adj2" fmla="val 299029"/>
            <a:gd name="adj3" fmla="val 2532952"/>
            <a:gd name="adj4" fmla="val 15825578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AB0355-8411-41AF-B829-DB2C81EE5AE7}">
      <dsp:nvSpPr>
        <dsp:cNvPr id="0" name=""/>
        <dsp:cNvSpPr/>
      </dsp:nvSpPr>
      <dsp:spPr>
        <a:xfrm>
          <a:off x="1542356" y="1284378"/>
          <a:ext cx="2569611" cy="256961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9E7030-FB00-4CBC-BDFD-A49B57EBD2B3}">
      <dsp:nvSpPr>
        <dsp:cNvPr id="0" name=""/>
        <dsp:cNvSpPr/>
      </dsp:nvSpPr>
      <dsp:spPr>
        <a:xfrm>
          <a:off x="2568318" y="-88588"/>
          <a:ext cx="2770558" cy="277055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CF7BF-524C-4531-A023-748A6B614EA6}">
      <dsp:nvSpPr>
        <dsp:cNvPr id="0" name=""/>
        <dsp:cNvSpPr/>
      </dsp:nvSpPr>
      <dsp:spPr>
        <a:xfrm>
          <a:off x="782" y="33751"/>
          <a:ext cx="2316784" cy="4027383"/>
        </a:xfrm>
        <a:prstGeom prst="roundRect">
          <a:avLst>
            <a:gd name="adj" fmla="val 5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115570" bIns="0" numCol="1" spcCol="1270" anchor="t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600" kern="1200" dirty="0"/>
        </a:p>
      </dsp:txBody>
      <dsp:txXfrm rot="16200000">
        <a:off x="-1418766" y="1453299"/>
        <a:ext cx="3302454" cy="463356"/>
      </dsp:txXfrm>
    </dsp:sp>
    <dsp:sp modelId="{2AB147EB-28D7-43F6-9DB3-5D8FF7E8E1BF}">
      <dsp:nvSpPr>
        <dsp:cNvPr id="0" name=""/>
        <dsp:cNvSpPr/>
      </dsp:nvSpPr>
      <dsp:spPr>
        <a:xfrm>
          <a:off x="425575" y="33751"/>
          <a:ext cx="1726004" cy="402738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 smtClean="0"/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600" kern="1200" dirty="0" smtClean="0"/>
            <a:t>Сбор данных из правительственных источников</a:t>
          </a:r>
          <a:endParaRPr lang="ru-RU" sz="1600" kern="1200" dirty="0" smtClean="0"/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600" kern="1200" dirty="0" smtClean="0"/>
            <a:t>Мониторинг силами гражданского общества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600" kern="1200" dirty="0" smtClean="0"/>
            <a:t>Мониторинг силами НПЗУ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600" kern="1200" dirty="0" smtClean="0"/>
            <a:t>Мониторинг по линии международных организаций</a:t>
          </a:r>
          <a:endParaRPr lang="ru-RU" sz="1600" kern="1200" dirty="0"/>
        </a:p>
      </dsp:txBody>
      <dsp:txXfrm>
        <a:off x="425575" y="33751"/>
        <a:ext cx="1726004" cy="4027383"/>
      </dsp:txXfrm>
    </dsp:sp>
    <dsp:sp modelId="{9CF2F520-DCDB-4680-8C2E-E8311436F14A}">
      <dsp:nvSpPr>
        <dsp:cNvPr id="0" name=""/>
        <dsp:cNvSpPr/>
      </dsp:nvSpPr>
      <dsp:spPr>
        <a:xfrm>
          <a:off x="2382143" y="383450"/>
          <a:ext cx="1975695" cy="2806593"/>
        </a:xfrm>
        <a:prstGeom prst="roundRect">
          <a:avLst>
            <a:gd name="adj" fmla="val 5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5438" rIns="97790" bIns="0" numCol="1" spcCol="1270" anchor="t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200" kern="1200" dirty="0"/>
        </a:p>
      </dsp:txBody>
      <dsp:txXfrm rot="16200000">
        <a:off x="1429009" y="1336584"/>
        <a:ext cx="2301406" cy="395139"/>
      </dsp:txXfrm>
    </dsp:sp>
    <dsp:sp modelId="{C9DE26CC-89AF-4592-85A4-276A32FF7A91}">
      <dsp:nvSpPr>
        <dsp:cNvPr id="0" name=""/>
        <dsp:cNvSpPr/>
      </dsp:nvSpPr>
      <dsp:spPr>
        <a:xfrm rot="5400000">
          <a:off x="2231603" y="1720293"/>
          <a:ext cx="314717" cy="267731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F00067-9F7B-4F3A-844A-E6B970523A16}">
      <dsp:nvSpPr>
        <dsp:cNvPr id="0" name=""/>
        <dsp:cNvSpPr/>
      </dsp:nvSpPr>
      <dsp:spPr>
        <a:xfrm>
          <a:off x="2763448" y="383450"/>
          <a:ext cx="1471892" cy="280659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kern="1200" dirty="0" smtClean="0"/>
            <a:t>Доклады Комитету</a:t>
          </a:r>
          <a:endParaRPr lang="ru-RU" sz="17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kern="1200" dirty="0" smtClean="0"/>
            <a:t>Внутригосу-дарственные доклады</a:t>
          </a:r>
        </a:p>
      </dsp:txBody>
      <dsp:txXfrm>
        <a:off x="2763448" y="383450"/>
        <a:ext cx="1471892" cy="2806593"/>
      </dsp:txXfrm>
    </dsp:sp>
    <dsp:sp modelId="{8A0893DF-A0B0-48BB-8448-796932ADA5D9}">
      <dsp:nvSpPr>
        <dsp:cNvPr id="0" name=""/>
        <dsp:cNvSpPr/>
      </dsp:nvSpPr>
      <dsp:spPr>
        <a:xfrm>
          <a:off x="4398641" y="775709"/>
          <a:ext cx="2227237" cy="2141849"/>
        </a:xfrm>
        <a:prstGeom prst="roundRect">
          <a:avLst>
            <a:gd name="adj" fmla="val 5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725" rIns="111125" bIns="0" numCol="1" spcCol="1270" anchor="t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500" kern="1200" dirty="0"/>
        </a:p>
      </dsp:txBody>
      <dsp:txXfrm rot="16200000">
        <a:off x="3743206" y="1431143"/>
        <a:ext cx="1756316" cy="445447"/>
      </dsp:txXfrm>
    </dsp:sp>
    <dsp:sp modelId="{CC2F9170-88A6-4AF1-ACD5-14796D5C04E4}">
      <dsp:nvSpPr>
        <dsp:cNvPr id="0" name=""/>
        <dsp:cNvSpPr/>
      </dsp:nvSpPr>
      <dsp:spPr>
        <a:xfrm rot="5400000">
          <a:off x="4269769" y="1720293"/>
          <a:ext cx="314717" cy="267731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CEC514-32AC-405F-936B-F1EC18CC81AC}">
      <dsp:nvSpPr>
        <dsp:cNvPr id="0" name=""/>
        <dsp:cNvSpPr/>
      </dsp:nvSpPr>
      <dsp:spPr>
        <a:xfrm>
          <a:off x="4812017" y="775709"/>
          <a:ext cx="1659292" cy="214184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 smtClean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 smtClean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</a:t>
          </a:r>
          <a:r>
            <a:rPr lang="fr-CH" sz="2000" kern="1200" dirty="0" smtClean="0"/>
            <a:t>боснованное осуществление </a:t>
          </a:r>
          <a:endParaRPr lang="ru-RU" sz="2000" kern="1200" dirty="0"/>
        </a:p>
      </dsp:txBody>
      <dsp:txXfrm>
        <a:off x="4812017" y="775709"/>
        <a:ext cx="1659292" cy="21418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29/09/2015</a:t>
            </a:fld>
            <a:endParaRPr lang="ru-RU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699BEA2B-2895-4878-A7AA-C14E6FD97376}" type="slidenum">
              <a:rPr lang="fr-FR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390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FA9D3748-FE8F-48A8-8608-A3B285C2EFD4}" type="datetimeFigureOut">
              <a:rPr lang="en-GB"/>
              <a:pPr>
                <a:defRPr/>
              </a:pPr>
              <a:t>29/09/2015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0CC63E75-42E0-4292-9CBA-D5DE8F83FEA3}" type="slidenum">
              <a:rPr lang="en-GB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6107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F91EAB6-A0DC-4D5C-B0ED-A7AC9F52995F}" type="slidenum">
              <a:rPr lang="en-GB" smtClean="0"/>
              <a:pPr eaLnBrk="1" hangingPunct="1"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913410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27C35D3B-D71D-4DF4-AD22-4F19F5A5147D}" type="slidenum">
              <a:rPr lang="en-GB" smtClean="0"/>
              <a:pPr eaLnBrk="1" hangingPunct="1"/>
              <a:t>10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3022072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09ED62D6-AEF8-43E1-9313-BE9424ABEADB}" type="slidenum">
              <a:rPr lang="en-GB" smtClean="0"/>
              <a:pPr eaLnBrk="1" hangingPunct="1"/>
              <a:t>11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6168078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C48DC13-1B7E-4BAB-A915-C0748B353134}" type="slidenum">
              <a:rPr lang="en-GB" smtClean="0"/>
              <a:pPr eaLnBrk="1" hangingPunct="1"/>
              <a:t>12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0805546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7FBB8D3-DBF4-4777-8CA7-26ABFC43A5E8}" type="slidenum">
              <a:rPr lang="en-GB" smtClean="0"/>
              <a:pPr eaLnBrk="1" hangingPunct="1"/>
              <a:t>13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1981587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06F5108-1A1E-4BA2-B4B2-E57C3E9579AA}" type="slidenum">
              <a:rPr lang="en-GB" smtClean="0"/>
              <a:pPr eaLnBrk="1" hangingPunct="1"/>
              <a:t>14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117086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6CAC95FE-E655-4AE2-84DA-D7122CA3FB51}" type="slidenum">
              <a:rPr lang="en-GB" smtClean="0"/>
              <a:pPr eaLnBrk="1" hangingPunct="1"/>
              <a:t>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8662568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2EFE58B6-00FC-4413-8676-C1E4B17AFA49}" type="slidenum">
              <a:rPr lang="en-GB" smtClean="0"/>
              <a:pPr eaLnBrk="1" hangingPunct="1"/>
              <a:t>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200293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b="1" dirty="0" smtClean="0"/>
              <a:t>Слайд 3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E6C3CF7-A914-47C3-ACE9-3DDF7B49343D}" type="slidenum">
              <a:rPr lang="en-GB" smtClean="0"/>
              <a:pPr eaLnBrk="1" hangingPunct="1"/>
              <a:t>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4389782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b="1" smtClean="0"/>
              <a:t>Слайд 3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7201518-04A4-46FE-BDBE-2A39BF1C241F}" type="slidenum">
              <a:rPr lang="en-GB" smtClean="0"/>
              <a:pPr eaLnBrk="1" hangingPunct="1"/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114525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b="1" dirty="0" smtClean="0"/>
              <a:t>Слайд 6</a:t>
            </a:r>
            <a:endParaRPr lang="ru-RU" b="1" dirty="0" smtClean="0"/>
          </a:p>
          <a:p>
            <a:pPr eaLnBrk="1" hangingPunct="1">
              <a:spcBef>
                <a:spcPct val="0"/>
              </a:spcBef>
            </a:pPr>
            <a:endParaRPr lang="ru-RU" b="1" dirty="0" smtClean="0"/>
          </a:p>
          <a:p>
            <a:pPr eaLnBrk="1" hangingPunct="1">
              <a:spcBef>
                <a:spcPct val="0"/>
              </a:spcBef>
            </a:pPr>
            <a:r>
              <a:rPr dirty="0" smtClean="0"/>
              <a:t>На этом слайде показаны различные механизмы, которые могут играть определенную роль в системе национального осуществления и мониторинга.  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  <a:p>
            <a:pPr eaLnBrk="1" hangingPunct="1">
              <a:spcBef>
                <a:spcPct val="0"/>
              </a:spcBef>
            </a:pPr>
            <a:r>
              <a:rPr dirty="0" smtClean="0"/>
              <a:t>Несмотря на то, что Конвенция напрямую предлагает три механизма, а именно: </a:t>
            </a:r>
            <a:r>
              <a:rPr lang="ru-RU" dirty="0" smtClean="0"/>
              <a:t>курирующая инстанция</a:t>
            </a:r>
            <a:r>
              <a:rPr dirty="0" smtClean="0"/>
              <a:t>, </a:t>
            </a:r>
            <a:r>
              <a:rPr dirty="0" smtClean="0"/>
              <a:t>координационные механизмы и независимые системы/структуры мониторинга, другие механизмы также могут оказывать помощь в деле осуществления и мониторинга.  Примерами могут служить парламент, суды, гражданское общество.</a:t>
            </a:r>
            <a:endParaRPr lang="ru-RU" dirty="0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20C69476-ED6C-43D2-892F-921353C640CE}" type="slidenum">
              <a:rPr lang="en-US" smtClean="0">
                <a:cs typeface="Arial" charset="0"/>
              </a:rPr>
              <a:pPr eaLnBrk="1" hangingPunct="1"/>
              <a:t>6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4326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0C11877-7235-4F51-B779-BC123CAF568B}" type="slidenum">
              <a:rPr lang="en-GB" smtClean="0"/>
              <a:pPr eaLnBrk="1" hangingPunct="1"/>
              <a:t>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937683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010E6D82-1E8B-414B-A46A-E25D04F79278}" type="slidenum">
              <a:rPr lang="en-GB" smtClean="0"/>
              <a:pPr eaLnBrk="1" hangingPunct="1"/>
              <a:t>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827613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fr-CH" b="1" smtClean="0"/>
              <a:t>Слайд 4</a:t>
            </a:r>
            <a:endParaRPr lang="ru-RU" smtClean="0"/>
          </a:p>
          <a:p>
            <a:endParaRPr lang="ru-RU" smtClean="0"/>
          </a:p>
          <a:p>
            <a:r>
              <a:rPr dirty="0" smtClean="0"/>
              <a:t>Этот слайд наглядно демонстрирует связь между законами, стратегиями и бюджетами.  Фасилитатор может попросить участников рассказать о типах законов и стратегий, которые могут быть востребованы при осуществлении Конвенции, например о недискриминации, национальные стратегии развития и так далее.</a:t>
            </a:r>
            <a:endParaRPr lang="ru-RU" b="1" smtClean="0"/>
          </a:p>
        </p:txBody>
      </p:sp>
      <p:sp>
        <p:nvSpPr>
          <p:cNvPr id="28676" name="Slide Number Placeholder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fld id="{BEDB402E-EDEE-4093-AAC6-09FD6E50FD8B}" type="slidenum">
              <a:rPr lang="en-US" sz="1200">
                <a:cs typeface="Arial" charset="0"/>
              </a:rPr>
              <a:pPr algn="r" eaLnBrk="1" hangingPunct="1"/>
              <a:t>9</a:t>
            </a:fld>
            <a:endParaRPr lang="ru-RU" sz="120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36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822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08B5D-F90D-4A0B-A246-6D4E46B93A89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2951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0F0FE-15C1-4AD0-B55A-C4FE0A1BFDDE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0957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600CA-8CAD-4505-B301-22547CB95E02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5975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69B42-AFD7-4DAB-A66D-C3E00E81CE49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620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AA19E-BEAC-4F43-AB6C-4294E27567BD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6238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0C80A-00F7-416C-9140-5608E8EB7043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986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5EA31-AC65-4C05-A64B-940667F96449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375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latin typeface="Arial" charset="0"/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6F56AD82-B513-4CEA-BC74-13D7771E80CA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7" r:id="rId7"/>
    <p:sldLayoutId id="2147483998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multimedia.org/tv/21stcentury/2009/10/hong-kong-changing-perceptions-about-disabilities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smtClean="0">
                <a:solidFill>
                  <a:schemeClr val="bg1"/>
                </a:solidFill>
                <a:latin typeface="Arial" charset="0"/>
              </a:rPr>
              <a:t>Модуль 4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smtClean="0">
                <a:latin typeface="Arial" charset="0"/>
              </a:rPr>
              <a:t>Меры по осуществлению</a:t>
            </a:r>
            <a:r>
              <a:t/>
            </a:r>
            <a:br/>
            <a:endParaRPr lang="ru-RU" sz="34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</a:rPr>
              <a:t>Обеспечение инклюзивных услуг</a:t>
            </a:r>
            <a:endParaRPr lang="ru-RU" sz="36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96750678"/>
              </p:ext>
            </p:extLst>
          </p:nvPr>
        </p:nvGraphicFramePr>
        <p:xfrm>
          <a:off x="755375" y="979557"/>
          <a:ext cx="7513982" cy="5023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Повышение осведомленности и обучение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365250"/>
            <a:ext cx="774065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endParaRPr lang="ru-RU" sz="2400" dirty="0"/>
          </a:p>
          <a:p>
            <a:endParaRPr lang="ru-RU" sz="2400" dirty="0"/>
          </a:p>
          <a:p>
            <a:r>
              <a:rPr lang="ru-RU" sz="2400" dirty="0" smtClean="0"/>
              <a:t>Видео: </a:t>
            </a:r>
          </a:p>
          <a:p>
            <a:endParaRPr lang="ru-RU" sz="2400" dirty="0" smtClean="0"/>
          </a:p>
          <a:p>
            <a:r>
              <a:rPr lang="ru-RU" sz="2400" i="1" dirty="0" smtClean="0"/>
              <a:t>Гонконг: Новое восприятие инвалидности </a:t>
            </a:r>
            <a:r>
              <a:rPr lang="ru-RU" sz="2400" dirty="0" smtClean="0"/>
              <a:t> (10 мин. 27 сек.) 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400" i="1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400" dirty="0" smtClean="0">
                <a:hlinkClick r:id="rId3"/>
              </a:rPr>
              <a:t>www.unmultimedia.org/tv/21stcentury/2009/10/hong-kong-changing-perceptions-about-disabilities.html</a:t>
            </a:r>
            <a:r>
              <a:rPr dirty="0" smtClean="0"/>
              <a:t> </a:t>
            </a:r>
            <a:endParaRPr lang="ru-RU" sz="2400" i="1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Исследования</a:t>
            </a:r>
            <a:r>
              <a:rPr dirty="0"/>
              <a:t/>
            </a:r>
            <a:br>
              <a:rPr dirty="0"/>
            </a:br>
            <a:endParaRPr lang="ru-RU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365250"/>
            <a:ext cx="774065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ru-RU" sz="2400" dirty="0" smtClean="0"/>
              <a:t>Темы исследований:</a:t>
            </a:r>
          </a:p>
          <a:p>
            <a:pPr>
              <a:defRPr/>
            </a:pPr>
            <a:endParaRPr lang="ru-RU" sz="2400" dirty="0" smtClean="0"/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ru-RU" sz="2400" dirty="0" smtClean="0"/>
              <a:t>Универсальный дизайн товаров, услуг, оборудования и помещений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endParaRPr lang="ru-RU" sz="2400" dirty="0" smtClean="0"/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ru-RU" sz="2400" dirty="0" smtClean="0"/>
              <a:t>Новые технологии, в том числе информационные и коммуникационные, вспомогательные средства и устройства передвижения, ассистивные технологии</a:t>
            </a:r>
          </a:p>
          <a:p>
            <a:pPr marL="342900" indent="-342900">
              <a:buFont typeface="Wingdings" pitchFamily="2" charset="2"/>
              <a:buChar char="ü"/>
              <a:defRPr/>
            </a:pPr>
            <a:endParaRPr lang="ru-RU" sz="2400" dirty="0" smtClean="0"/>
          </a:p>
          <a:p>
            <a:pPr marL="342900" indent="-342900">
              <a:buFont typeface="Wingdings" pitchFamily="2" charset="2"/>
              <a:buChar char="ü"/>
              <a:defRPr/>
            </a:pPr>
            <a:r>
              <a:rPr lang="ru-RU" sz="2400" dirty="0" smtClean="0"/>
              <a:t>Разработка стратегий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</a:rPr>
              <a:t>Мониторинг</a:t>
            </a:r>
            <a:r>
              <a:t/>
            </a:r>
            <a:br/>
            <a:endParaRPr lang="ru-RU" sz="36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1016000" y="1133475"/>
            <a:ext cx="7740650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03029833"/>
              </p:ext>
            </p:extLst>
          </p:nvPr>
        </p:nvGraphicFramePr>
        <p:xfrm>
          <a:off x="1523999" y="1397000"/>
          <a:ext cx="664622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38138" y="365125"/>
            <a:ext cx="8578850" cy="1143000"/>
          </a:xfrm>
        </p:spPr>
        <p:txBody>
          <a:bodyPr/>
          <a:lstStyle/>
          <a:p>
            <a:pPr algn="ctr" eaLnBrk="1" hangingPunct="1"/>
            <a:r>
              <a:rPr lang="en-US" sz="3500" smtClean="0">
                <a:latin typeface="Arial" charset="0"/>
              </a:rPr>
              <a:t>Источники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558800" y="1508124"/>
            <a:ext cx="7477125" cy="4203743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Arial" charset="0"/>
              </a:rPr>
              <a:t>Конвенция о правах инвалидов</a:t>
            </a:r>
          </a:p>
          <a:p>
            <a:pPr eaLnBrk="1" hangingPunct="1"/>
            <a:r>
              <a:rPr lang="en-US" sz="2400" dirty="0" smtClean="0">
                <a:latin typeface="Arial" charset="0"/>
              </a:rPr>
              <a:t>Исследование Верховного комиссара Организации Объединенных Наций по правам человека ключевых правовых мер по ратификации и осуществлению Конвенции о правах (A/HRC/10/48).</a:t>
            </a:r>
            <a:endParaRPr lang="ru-RU" sz="24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r>
              <a:rPr lang="en-US" sz="2400" dirty="0" smtClean="0"/>
              <a:t>Исследование Верховного комиссара Организации Объединенных Наций по правам человека структуры и роли национальных механизмов осуществления и мониторинга Конвенции о правах инвалидов (A/HRC/13/29).</a:t>
            </a:r>
            <a:endParaRPr lang="ru-RU" sz="24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ru-RU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2228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ru-RU" sz="2200" dirty="0" smtClean="0">
                <a:latin typeface="Arial" pitchFamily="34" charset="0"/>
              </a:rPr>
              <a:t>Изучить в общих чертах основные меры, необходимые для осуществления Конвенции</a:t>
            </a:r>
          </a:p>
          <a:p>
            <a:pPr marL="0" indent="0" eaLnBrk="1" hangingPunct="1">
              <a:spcBef>
                <a:spcPct val="20000"/>
              </a:spcBef>
              <a:buClr>
                <a:schemeClr val="tx2"/>
              </a:buClr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5478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200" dirty="0" smtClean="0"/>
              <a:t>Осуществление Конвенции</a:t>
            </a:r>
            <a:endParaRPr lang="ru-RU" sz="22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200" dirty="0" smtClean="0"/>
              <a:t>Первоначальные меры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200" dirty="0" smtClean="0"/>
              <a:t>Цикл осуществления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200" dirty="0" smtClean="0"/>
              <a:t>Субъекты, ответственные за осуществление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200" dirty="0" smtClean="0"/>
              <a:t>Законодательство, стратегии и бюджетная реформа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200" dirty="0" smtClean="0"/>
              <a:t>Предоставление инклюзивных услуг 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200" dirty="0" smtClean="0"/>
              <a:t>Повышение осведомленности и обучение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200" dirty="0" smtClean="0"/>
              <a:t>Исследования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2200" dirty="0" smtClean="0"/>
              <a:t>Мониторинг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ru-RU" sz="24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6875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</a:rPr>
              <a:t>Цель</a:t>
            </a: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</a:rPr>
              <a:t>Содержание модуля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-1" y="274638"/>
            <a:ext cx="8972733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Осуществление согласно Конвенции</a:t>
            </a: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1365250"/>
            <a:ext cx="7740650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7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800" dirty="0" smtClean="0">
                <a:solidFill>
                  <a:srgbClr val="000000"/>
                </a:solidFill>
                <a:latin typeface="Calibri" pitchFamily="34" charset="0"/>
              </a:rPr>
              <a:t>Принимать все надлежащие законодательные, административные и иные меры для осуществления прав, признаваемых в настоящей Конвенции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700" i="1" dirty="0">
              <a:cs typeface="Arial" charset="0"/>
            </a:endParaRPr>
          </a:p>
        </p:txBody>
      </p:sp>
      <p:sp>
        <p:nvSpPr>
          <p:cNvPr id="7172" name="Chevron 26"/>
          <p:cNvSpPr>
            <a:spLocks noChangeArrowheads="1"/>
          </p:cNvSpPr>
          <p:nvPr/>
        </p:nvSpPr>
        <p:spPr bwMode="auto">
          <a:xfrm flipV="1">
            <a:off x="357188" y="2133600"/>
            <a:ext cx="658812" cy="576263"/>
          </a:xfrm>
          <a:prstGeom prst="chevron">
            <a:avLst>
              <a:gd name="adj" fmla="val 50049"/>
            </a:avLst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7173" name="Rectangle 1"/>
          <p:cNvSpPr>
            <a:spLocks noChangeArrowheads="1"/>
          </p:cNvSpPr>
          <p:nvPr/>
        </p:nvSpPr>
        <p:spPr bwMode="auto">
          <a:xfrm>
            <a:off x="6305591" y="3548191"/>
            <a:ext cx="1980397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latin typeface="Calibri" pitchFamily="34" charset="0"/>
              </a:rPr>
              <a:t>то есть судебные, образовательные, финансовые и социальные </a:t>
            </a:r>
          </a:p>
        </p:txBody>
      </p:sp>
      <p:sp>
        <p:nvSpPr>
          <p:cNvPr id="7174" name="TextBox 2"/>
          <p:cNvSpPr txBox="1">
            <a:spLocks noChangeArrowheads="1"/>
          </p:cNvSpPr>
          <p:nvPr/>
        </p:nvSpPr>
        <p:spPr bwMode="auto">
          <a:xfrm>
            <a:off x="529788" y="3548191"/>
            <a:ext cx="28432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широкий, всеобъемлющий и гибкий подход к осуществлению с уважением </a:t>
            </a:r>
            <a:r>
              <a:rPr lang="en-US" dirty="0" err="1" smtClean="0">
                <a:solidFill>
                  <a:srgbClr val="000000"/>
                </a:solidFill>
                <a:latin typeface="Calibri" pitchFamily="34" charset="0"/>
              </a:rPr>
              <a:t>особенностей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</a:rPr>
              <a:t>людей с инвалидностью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  <a:p>
            <a:pPr eaLnBrk="1" hangingPunct="1"/>
            <a:endParaRPr lang="ru-RU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175" name="TextBox 5"/>
          <p:cNvSpPr txBox="1">
            <a:spLocks noChangeArrowheads="1"/>
          </p:cNvSpPr>
          <p:nvPr/>
        </p:nvSpPr>
        <p:spPr bwMode="auto">
          <a:xfrm>
            <a:off x="3662888" y="3466900"/>
            <a:ext cx="232092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соответствующие Конвенции и вытекающим из нее обязательствам в полном объеме</a:t>
            </a:r>
          </a:p>
          <a:p>
            <a:pPr eaLnBrk="1" hangingPunct="1"/>
            <a:endParaRPr lang="ru-RU" dirty="0">
              <a:ea typeface="Calibri" pitchFamily="34" charset="0"/>
              <a:cs typeface="Times New Roman" pitchFamily="18" charset="0"/>
            </a:endParaRPr>
          </a:p>
        </p:txBody>
      </p:sp>
      <p:cxnSp>
        <p:nvCxnSpPr>
          <p:cNvPr id="9" name="Shape 38"/>
          <p:cNvCxnSpPr/>
          <p:nvPr/>
        </p:nvCxnSpPr>
        <p:spPr>
          <a:xfrm>
            <a:off x="5061199" y="2709863"/>
            <a:ext cx="1244392" cy="870613"/>
          </a:xfrm>
          <a:prstGeom prst="straightConnector1">
            <a:avLst/>
          </a:prstGeom>
          <a:ln w="22225">
            <a:solidFill>
              <a:schemeClr val="accent1">
                <a:shade val="95000"/>
                <a:satMod val="105000"/>
                <a:alpha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7" name="Flowchart: Connector 36"/>
          <p:cNvSpPr>
            <a:spLocks noChangeArrowheads="1"/>
          </p:cNvSpPr>
          <p:nvPr/>
        </p:nvSpPr>
        <p:spPr bwMode="auto">
          <a:xfrm flipV="1">
            <a:off x="4318786" y="2302024"/>
            <a:ext cx="862012" cy="504825"/>
          </a:xfrm>
          <a:prstGeom prst="flowChartConnector">
            <a:avLst/>
          </a:prstGeom>
          <a:noFill/>
          <a:ln w="25400" algn="ctr">
            <a:solidFill>
              <a:schemeClr val="tx2">
                <a:alpha val="50195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rot="10800000"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Flowchart: Connector 10"/>
          <p:cNvSpPr/>
          <p:nvPr/>
        </p:nvSpPr>
        <p:spPr>
          <a:xfrm>
            <a:off x="2823821" y="1844824"/>
            <a:ext cx="545003" cy="457200"/>
          </a:xfrm>
          <a:prstGeom prst="flowChartConnector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lowchart: Connector 11"/>
          <p:cNvSpPr/>
          <p:nvPr/>
        </p:nvSpPr>
        <p:spPr>
          <a:xfrm>
            <a:off x="3368824" y="1805024"/>
            <a:ext cx="2140951" cy="593725"/>
          </a:xfrm>
          <a:prstGeom prst="flowChartConnector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951188" y="2431034"/>
            <a:ext cx="0" cy="1149442"/>
          </a:xfrm>
          <a:prstGeom prst="straightConnector1">
            <a:avLst/>
          </a:prstGeom>
          <a:ln w="22225">
            <a:solidFill>
              <a:srgbClr val="FF000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1" idx="4"/>
          </p:cNvCxnSpPr>
          <p:nvPr/>
        </p:nvCxnSpPr>
        <p:spPr>
          <a:xfrm flipH="1">
            <a:off x="2255716" y="2302024"/>
            <a:ext cx="840607" cy="1246167"/>
          </a:xfrm>
          <a:prstGeom prst="straightConnector1">
            <a:avLst/>
          </a:prstGeom>
          <a:ln w="22225">
            <a:solidFill>
              <a:srgbClr val="FF000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Первоначальные меры</a:t>
            </a:r>
            <a:endParaRPr lang="ru-RU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1027113"/>
            <a:ext cx="7056438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1700" dirty="0" smtClean="0"/>
              <a:t>Создание координационного центра по Конвенции при правительстве</a:t>
            </a:r>
            <a:endParaRPr lang="ru-RU" sz="1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1700" dirty="0" smtClean="0"/>
              <a:t>Создание координационных центров в отраслевых министерствах</a:t>
            </a:r>
            <a:endParaRPr lang="ru-RU" sz="1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1700" dirty="0" smtClean="0"/>
              <a:t>Формирование или присоединение к коалициям гражданского общества для осуществления Конвенции, в том числе ОИ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1700" dirty="0" smtClean="0"/>
              <a:t>Выпуск пресс-релиза в поддержку осуществления</a:t>
            </a:r>
            <a:endParaRPr lang="ru-RU" sz="1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1700" dirty="0" smtClean="0"/>
              <a:t>Выпуск Конвенции в доступном формате</a:t>
            </a:r>
            <a:endParaRPr lang="ru-RU" sz="1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1700" dirty="0" smtClean="0"/>
              <a:t>Выступления в поддержку осуществления на национальном, региональном и местном уровнях </a:t>
            </a:r>
            <a:endParaRPr lang="ru-RU" sz="1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1700" dirty="0" smtClean="0"/>
              <a:t>Пересмотр законодательства, стратегий и бюджетов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1700" dirty="0" smtClean="0"/>
              <a:t>Повышение осведомленности среди специалистов (поставщиков услуг, юристов, судей, государственных служащих, парламентариев...)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1700" dirty="0" smtClean="0"/>
              <a:t>Обзор состояния доступности общественных зданий и объектов коммунальных услуг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1700" dirty="0" smtClean="0"/>
              <a:t>Проведение базового исследования осуществления инвалидами прав человека</a:t>
            </a:r>
            <a:endParaRPr lang="ru-RU" sz="1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1700" dirty="0" smtClean="0"/>
              <a:t>Выявление пробелов в понимании или в потенциале</a:t>
            </a:r>
            <a:endParaRPr lang="ru-RU" sz="1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ru-RU" sz="22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ru-RU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ru-RU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ru-RU" sz="2400" dirty="0"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277813" y="188913"/>
            <a:ext cx="8478837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Цикл осуществления</a:t>
            </a:r>
            <a:endParaRPr lang="ru-RU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grpSp>
        <p:nvGrpSpPr>
          <p:cNvPr id="9219" name="Group 4"/>
          <p:cNvGrpSpPr>
            <a:grpSpLocks/>
          </p:cNvGrpSpPr>
          <p:nvPr/>
        </p:nvGrpSpPr>
        <p:grpSpPr bwMode="auto">
          <a:xfrm>
            <a:off x="1152922" y="836613"/>
            <a:ext cx="6424217" cy="5681662"/>
            <a:chOff x="1153507" y="837249"/>
            <a:chExt cx="6424149" cy="5680458"/>
          </a:xfrm>
        </p:grpSpPr>
        <p:sp>
          <p:nvSpPr>
            <p:cNvPr id="6" name="Freeform 5"/>
            <p:cNvSpPr/>
            <p:nvPr/>
          </p:nvSpPr>
          <p:spPr>
            <a:xfrm>
              <a:off x="3756583" y="837249"/>
              <a:ext cx="1362061" cy="884050"/>
            </a:xfrm>
            <a:custGeom>
              <a:avLst/>
              <a:gdLst>
                <a:gd name="connsiteX0" fmla="*/ 0 w 1360827"/>
                <a:gd name="connsiteY0" fmla="*/ 147426 h 884537"/>
                <a:gd name="connsiteX1" fmla="*/ 147426 w 1360827"/>
                <a:gd name="connsiteY1" fmla="*/ 0 h 884537"/>
                <a:gd name="connsiteX2" fmla="*/ 1213401 w 1360827"/>
                <a:gd name="connsiteY2" fmla="*/ 0 h 884537"/>
                <a:gd name="connsiteX3" fmla="*/ 1360827 w 1360827"/>
                <a:gd name="connsiteY3" fmla="*/ 147426 h 884537"/>
                <a:gd name="connsiteX4" fmla="*/ 1360827 w 1360827"/>
                <a:gd name="connsiteY4" fmla="*/ 737111 h 884537"/>
                <a:gd name="connsiteX5" fmla="*/ 1213401 w 1360827"/>
                <a:gd name="connsiteY5" fmla="*/ 884537 h 884537"/>
                <a:gd name="connsiteX6" fmla="*/ 147426 w 1360827"/>
                <a:gd name="connsiteY6" fmla="*/ 884537 h 884537"/>
                <a:gd name="connsiteX7" fmla="*/ 0 w 1360827"/>
                <a:gd name="connsiteY7" fmla="*/ 737111 h 884537"/>
                <a:gd name="connsiteX8" fmla="*/ 0 w 1360827"/>
                <a:gd name="connsiteY8" fmla="*/ 147426 h 88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0827" h="884537">
                  <a:moveTo>
                    <a:pt x="0" y="147426"/>
                  </a:moveTo>
                  <a:cubicBezTo>
                    <a:pt x="0" y="66005"/>
                    <a:pt x="66005" y="0"/>
                    <a:pt x="147426" y="0"/>
                  </a:cubicBezTo>
                  <a:lnTo>
                    <a:pt x="1213401" y="0"/>
                  </a:lnTo>
                  <a:cubicBezTo>
                    <a:pt x="1294822" y="0"/>
                    <a:pt x="1360827" y="66005"/>
                    <a:pt x="1360827" y="147426"/>
                  </a:cubicBezTo>
                  <a:lnTo>
                    <a:pt x="1360827" y="737111"/>
                  </a:lnTo>
                  <a:cubicBezTo>
                    <a:pt x="1360827" y="818532"/>
                    <a:pt x="1294822" y="884537"/>
                    <a:pt x="1213401" y="884537"/>
                  </a:cubicBezTo>
                  <a:lnTo>
                    <a:pt x="147426" y="884537"/>
                  </a:lnTo>
                  <a:cubicBezTo>
                    <a:pt x="66005" y="884537"/>
                    <a:pt x="0" y="818532"/>
                    <a:pt x="0" y="737111"/>
                  </a:cubicBezTo>
                  <a:lnTo>
                    <a:pt x="0" y="147426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15570" tIns="115570" rIns="115570" bIns="115570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CH" sz="1900" dirty="0"/>
                <a:t>Законы и стратегии</a:t>
              </a:r>
              <a:endParaRPr lang="ru-RU" sz="1900" dirty="0"/>
            </a:p>
          </p:txBody>
        </p:sp>
        <p:sp>
          <p:nvSpPr>
            <p:cNvPr id="7" name="Freeform 6"/>
            <p:cNvSpPr/>
            <p:nvPr/>
          </p:nvSpPr>
          <p:spPr>
            <a:xfrm>
              <a:off x="1915103" y="1280067"/>
              <a:ext cx="5045022" cy="50455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381179" y="150486"/>
                  </a:moveTo>
                  <a:arcTo wR="2522882" hR="2522882" stAng="17393362" swAng="771151"/>
                </a:path>
              </a:pathLst>
            </a:cu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8" name="Freeform 7"/>
            <p:cNvSpPr/>
            <p:nvPr/>
          </p:nvSpPr>
          <p:spPr>
            <a:xfrm>
              <a:off x="5729825" y="1786373"/>
              <a:ext cx="1360473" cy="885637"/>
            </a:xfrm>
            <a:custGeom>
              <a:avLst/>
              <a:gdLst>
                <a:gd name="connsiteX0" fmla="*/ 0 w 1360827"/>
                <a:gd name="connsiteY0" fmla="*/ 147426 h 884537"/>
                <a:gd name="connsiteX1" fmla="*/ 147426 w 1360827"/>
                <a:gd name="connsiteY1" fmla="*/ 0 h 884537"/>
                <a:gd name="connsiteX2" fmla="*/ 1213401 w 1360827"/>
                <a:gd name="connsiteY2" fmla="*/ 0 h 884537"/>
                <a:gd name="connsiteX3" fmla="*/ 1360827 w 1360827"/>
                <a:gd name="connsiteY3" fmla="*/ 147426 h 884537"/>
                <a:gd name="connsiteX4" fmla="*/ 1360827 w 1360827"/>
                <a:gd name="connsiteY4" fmla="*/ 737111 h 884537"/>
                <a:gd name="connsiteX5" fmla="*/ 1213401 w 1360827"/>
                <a:gd name="connsiteY5" fmla="*/ 884537 h 884537"/>
                <a:gd name="connsiteX6" fmla="*/ 147426 w 1360827"/>
                <a:gd name="connsiteY6" fmla="*/ 884537 h 884537"/>
                <a:gd name="connsiteX7" fmla="*/ 0 w 1360827"/>
                <a:gd name="connsiteY7" fmla="*/ 737111 h 884537"/>
                <a:gd name="connsiteX8" fmla="*/ 0 w 1360827"/>
                <a:gd name="connsiteY8" fmla="*/ 147426 h 88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0827" h="884537">
                  <a:moveTo>
                    <a:pt x="0" y="147426"/>
                  </a:moveTo>
                  <a:cubicBezTo>
                    <a:pt x="0" y="66005"/>
                    <a:pt x="66005" y="0"/>
                    <a:pt x="147426" y="0"/>
                  </a:cubicBezTo>
                  <a:lnTo>
                    <a:pt x="1213401" y="0"/>
                  </a:lnTo>
                  <a:cubicBezTo>
                    <a:pt x="1294822" y="0"/>
                    <a:pt x="1360827" y="66005"/>
                    <a:pt x="1360827" y="147426"/>
                  </a:cubicBezTo>
                  <a:lnTo>
                    <a:pt x="1360827" y="737111"/>
                  </a:lnTo>
                  <a:cubicBezTo>
                    <a:pt x="1360827" y="818532"/>
                    <a:pt x="1294822" y="884537"/>
                    <a:pt x="1213401" y="884537"/>
                  </a:cubicBezTo>
                  <a:lnTo>
                    <a:pt x="147426" y="884537"/>
                  </a:lnTo>
                  <a:cubicBezTo>
                    <a:pt x="66005" y="884537"/>
                    <a:pt x="0" y="818532"/>
                    <a:pt x="0" y="737111"/>
                  </a:cubicBezTo>
                  <a:lnTo>
                    <a:pt x="0" y="147426"/>
                  </a:lnTo>
                  <a:close/>
                </a:path>
              </a:pathLst>
            </a:cu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15570" tIns="115570" rIns="115570" bIns="115570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CH" sz="1900" dirty="0"/>
                <a:t>Бюджеты</a:t>
              </a:r>
              <a:endParaRPr lang="ru-RU" sz="1900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1915103" y="1280067"/>
              <a:ext cx="5045022" cy="50455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880954" y="1625980"/>
                  </a:moveTo>
                  <a:arcTo wR="2522882" hR="2522882" stAng="20350529" swAng="1063681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6217182" y="3921107"/>
              <a:ext cx="1360474" cy="885637"/>
            </a:xfrm>
            <a:custGeom>
              <a:avLst/>
              <a:gdLst>
                <a:gd name="connsiteX0" fmla="*/ 0 w 1360827"/>
                <a:gd name="connsiteY0" fmla="*/ 147426 h 884537"/>
                <a:gd name="connsiteX1" fmla="*/ 147426 w 1360827"/>
                <a:gd name="connsiteY1" fmla="*/ 0 h 884537"/>
                <a:gd name="connsiteX2" fmla="*/ 1213401 w 1360827"/>
                <a:gd name="connsiteY2" fmla="*/ 0 h 884537"/>
                <a:gd name="connsiteX3" fmla="*/ 1360827 w 1360827"/>
                <a:gd name="connsiteY3" fmla="*/ 147426 h 884537"/>
                <a:gd name="connsiteX4" fmla="*/ 1360827 w 1360827"/>
                <a:gd name="connsiteY4" fmla="*/ 737111 h 884537"/>
                <a:gd name="connsiteX5" fmla="*/ 1213401 w 1360827"/>
                <a:gd name="connsiteY5" fmla="*/ 884537 h 884537"/>
                <a:gd name="connsiteX6" fmla="*/ 147426 w 1360827"/>
                <a:gd name="connsiteY6" fmla="*/ 884537 h 884537"/>
                <a:gd name="connsiteX7" fmla="*/ 0 w 1360827"/>
                <a:gd name="connsiteY7" fmla="*/ 737111 h 884537"/>
                <a:gd name="connsiteX8" fmla="*/ 0 w 1360827"/>
                <a:gd name="connsiteY8" fmla="*/ 147426 h 88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0827" h="884537">
                  <a:moveTo>
                    <a:pt x="0" y="147426"/>
                  </a:moveTo>
                  <a:cubicBezTo>
                    <a:pt x="0" y="66005"/>
                    <a:pt x="66005" y="0"/>
                    <a:pt x="147426" y="0"/>
                  </a:cubicBezTo>
                  <a:lnTo>
                    <a:pt x="1213401" y="0"/>
                  </a:lnTo>
                  <a:cubicBezTo>
                    <a:pt x="1294822" y="0"/>
                    <a:pt x="1360827" y="66005"/>
                    <a:pt x="1360827" y="147426"/>
                  </a:cubicBezTo>
                  <a:lnTo>
                    <a:pt x="1360827" y="737111"/>
                  </a:lnTo>
                  <a:cubicBezTo>
                    <a:pt x="1360827" y="818532"/>
                    <a:pt x="1294822" y="884537"/>
                    <a:pt x="1213401" y="884537"/>
                  </a:cubicBezTo>
                  <a:lnTo>
                    <a:pt x="147426" y="884537"/>
                  </a:lnTo>
                  <a:cubicBezTo>
                    <a:pt x="66005" y="884537"/>
                    <a:pt x="0" y="818532"/>
                    <a:pt x="0" y="737111"/>
                  </a:cubicBezTo>
                  <a:lnTo>
                    <a:pt x="0" y="147426"/>
                  </a:lnTo>
                  <a:close/>
                </a:path>
              </a:pathLst>
            </a:custGeom>
            <a:solidFill>
              <a:schemeClr val="accent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15570" tIns="115570" rIns="115570" bIns="115570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CH" sz="1900" dirty="0" err="1"/>
                <a:t>Создание</a:t>
              </a:r>
              <a:r>
                <a:rPr lang="fr-CH" sz="1900" dirty="0"/>
                <a:t> </a:t>
              </a:r>
              <a:r>
                <a:rPr lang="ru-RU" sz="1900" dirty="0" smtClean="0"/>
                <a:t>структур</a:t>
              </a:r>
              <a:endParaRPr lang="ru-RU" sz="1900" dirty="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1915103" y="1280067"/>
              <a:ext cx="5045022" cy="50455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749887" y="3708371"/>
                  </a:moveTo>
                  <a:arcTo wR="2522882" hR="2522882" stAng="1681648" swAng="834693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4662360" y="5633657"/>
              <a:ext cx="1687590" cy="884050"/>
            </a:xfrm>
            <a:custGeom>
              <a:avLst/>
              <a:gdLst>
                <a:gd name="connsiteX0" fmla="*/ 0 w 1360827"/>
                <a:gd name="connsiteY0" fmla="*/ 147426 h 884537"/>
                <a:gd name="connsiteX1" fmla="*/ 147426 w 1360827"/>
                <a:gd name="connsiteY1" fmla="*/ 0 h 884537"/>
                <a:gd name="connsiteX2" fmla="*/ 1213401 w 1360827"/>
                <a:gd name="connsiteY2" fmla="*/ 0 h 884537"/>
                <a:gd name="connsiteX3" fmla="*/ 1360827 w 1360827"/>
                <a:gd name="connsiteY3" fmla="*/ 147426 h 884537"/>
                <a:gd name="connsiteX4" fmla="*/ 1360827 w 1360827"/>
                <a:gd name="connsiteY4" fmla="*/ 737111 h 884537"/>
                <a:gd name="connsiteX5" fmla="*/ 1213401 w 1360827"/>
                <a:gd name="connsiteY5" fmla="*/ 884537 h 884537"/>
                <a:gd name="connsiteX6" fmla="*/ 147426 w 1360827"/>
                <a:gd name="connsiteY6" fmla="*/ 884537 h 884537"/>
                <a:gd name="connsiteX7" fmla="*/ 0 w 1360827"/>
                <a:gd name="connsiteY7" fmla="*/ 737111 h 884537"/>
                <a:gd name="connsiteX8" fmla="*/ 0 w 1360827"/>
                <a:gd name="connsiteY8" fmla="*/ 147426 h 88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0827" h="884537">
                  <a:moveTo>
                    <a:pt x="0" y="147426"/>
                  </a:moveTo>
                  <a:cubicBezTo>
                    <a:pt x="0" y="66005"/>
                    <a:pt x="66005" y="0"/>
                    <a:pt x="147426" y="0"/>
                  </a:cubicBezTo>
                  <a:lnTo>
                    <a:pt x="1213401" y="0"/>
                  </a:lnTo>
                  <a:cubicBezTo>
                    <a:pt x="1294822" y="0"/>
                    <a:pt x="1360827" y="66005"/>
                    <a:pt x="1360827" y="147426"/>
                  </a:cubicBezTo>
                  <a:lnTo>
                    <a:pt x="1360827" y="737111"/>
                  </a:lnTo>
                  <a:cubicBezTo>
                    <a:pt x="1360827" y="818532"/>
                    <a:pt x="1294822" y="884537"/>
                    <a:pt x="1213401" y="884537"/>
                  </a:cubicBezTo>
                  <a:lnTo>
                    <a:pt x="147426" y="884537"/>
                  </a:lnTo>
                  <a:cubicBezTo>
                    <a:pt x="66005" y="884537"/>
                    <a:pt x="0" y="818532"/>
                    <a:pt x="0" y="737111"/>
                  </a:cubicBezTo>
                  <a:lnTo>
                    <a:pt x="0" y="147426"/>
                  </a:lnTo>
                  <a:close/>
                </a:path>
              </a:pathLst>
            </a:cu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15570" tIns="115570" rIns="115570" bIns="115570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CH" sz="1900" dirty="0"/>
                <a:t>Инклюзивные услуги</a:t>
              </a:r>
              <a:endParaRPr lang="ru-RU" sz="1900" dirty="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1915103" y="1280067"/>
              <a:ext cx="5045022" cy="50455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772889" y="5033346"/>
                  </a:moveTo>
                  <a:arcTo wR="2522882" hR="2522882" stAng="5058773" swAng="682454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2289706" y="5633657"/>
              <a:ext cx="1854680" cy="884050"/>
            </a:xfrm>
            <a:custGeom>
              <a:avLst/>
              <a:gdLst>
                <a:gd name="connsiteX0" fmla="*/ 0 w 1360827"/>
                <a:gd name="connsiteY0" fmla="*/ 147426 h 884537"/>
                <a:gd name="connsiteX1" fmla="*/ 147426 w 1360827"/>
                <a:gd name="connsiteY1" fmla="*/ 0 h 884537"/>
                <a:gd name="connsiteX2" fmla="*/ 1213401 w 1360827"/>
                <a:gd name="connsiteY2" fmla="*/ 0 h 884537"/>
                <a:gd name="connsiteX3" fmla="*/ 1360827 w 1360827"/>
                <a:gd name="connsiteY3" fmla="*/ 147426 h 884537"/>
                <a:gd name="connsiteX4" fmla="*/ 1360827 w 1360827"/>
                <a:gd name="connsiteY4" fmla="*/ 737111 h 884537"/>
                <a:gd name="connsiteX5" fmla="*/ 1213401 w 1360827"/>
                <a:gd name="connsiteY5" fmla="*/ 884537 h 884537"/>
                <a:gd name="connsiteX6" fmla="*/ 147426 w 1360827"/>
                <a:gd name="connsiteY6" fmla="*/ 884537 h 884537"/>
                <a:gd name="connsiteX7" fmla="*/ 0 w 1360827"/>
                <a:gd name="connsiteY7" fmla="*/ 737111 h 884537"/>
                <a:gd name="connsiteX8" fmla="*/ 0 w 1360827"/>
                <a:gd name="connsiteY8" fmla="*/ 147426 h 88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0827" h="884537">
                  <a:moveTo>
                    <a:pt x="0" y="147426"/>
                  </a:moveTo>
                  <a:cubicBezTo>
                    <a:pt x="0" y="66005"/>
                    <a:pt x="66005" y="0"/>
                    <a:pt x="147426" y="0"/>
                  </a:cubicBezTo>
                  <a:lnTo>
                    <a:pt x="1213401" y="0"/>
                  </a:lnTo>
                  <a:cubicBezTo>
                    <a:pt x="1294822" y="0"/>
                    <a:pt x="1360827" y="66005"/>
                    <a:pt x="1360827" y="147426"/>
                  </a:cubicBezTo>
                  <a:lnTo>
                    <a:pt x="1360827" y="737111"/>
                  </a:lnTo>
                  <a:cubicBezTo>
                    <a:pt x="1360827" y="818532"/>
                    <a:pt x="1294822" y="884537"/>
                    <a:pt x="1213401" y="884537"/>
                  </a:cubicBezTo>
                  <a:lnTo>
                    <a:pt x="147426" y="884537"/>
                  </a:lnTo>
                  <a:cubicBezTo>
                    <a:pt x="66005" y="884537"/>
                    <a:pt x="0" y="818532"/>
                    <a:pt x="0" y="737111"/>
                  </a:cubicBezTo>
                  <a:lnTo>
                    <a:pt x="0" y="147426"/>
                  </a:lnTo>
                  <a:close/>
                </a:path>
              </a:pathLst>
            </a:custGeom>
            <a:solidFill>
              <a:srgbClr val="00B0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4140" tIns="104140" rIns="104140" bIns="10414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CH" sz="1600" dirty="0"/>
                <a:t>Повышение </a:t>
              </a:r>
              <a:r>
                <a:rPr lang="fr-CH" sz="1600" dirty="0" smtClean="0"/>
                <a:t>осведомленности </a:t>
              </a:r>
              <a:r>
                <a:rPr lang="fr-CH" sz="1600" dirty="0"/>
                <a:t>и обучение</a:t>
              </a:r>
              <a:endParaRPr lang="ru-RU" sz="1600" dirty="0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1915103" y="1280067"/>
              <a:ext cx="5045022" cy="50455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646219" y="4209023"/>
                  </a:moveTo>
                  <a:arcTo wR="2522882" hR="2522882" stAng="8283659" swAng="834693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1153507" y="3921107"/>
              <a:ext cx="1787844" cy="885637"/>
            </a:xfrm>
            <a:custGeom>
              <a:avLst/>
              <a:gdLst>
                <a:gd name="connsiteX0" fmla="*/ 0 w 1360827"/>
                <a:gd name="connsiteY0" fmla="*/ 147426 h 884537"/>
                <a:gd name="connsiteX1" fmla="*/ 147426 w 1360827"/>
                <a:gd name="connsiteY1" fmla="*/ 0 h 884537"/>
                <a:gd name="connsiteX2" fmla="*/ 1213401 w 1360827"/>
                <a:gd name="connsiteY2" fmla="*/ 0 h 884537"/>
                <a:gd name="connsiteX3" fmla="*/ 1360827 w 1360827"/>
                <a:gd name="connsiteY3" fmla="*/ 147426 h 884537"/>
                <a:gd name="connsiteX4" fmla="*/ 1360827 w 1360827"/>
                <a:gd name="connsiteY4" fmla="*/ 737111 h 884537"/>
                <a:gd name="connsiteX5" fmla="*/ 1213401 w 1360827"/>
                <a:gd name="connsiteY5" fmla="*/ 884537 h 884537"/>
                <a:gd name="connsiteX6" fmla="*/ 147426 w 1360827"/>
                <a:gd name="connsiteY6" fmla="*/ 884537 h 884537"/>
                <a:gd name="connsiteX7" fmla="*/ 0 w 1360827"/>
                <a:gd name="connsiteY7" fmla="*/ 737111 h 884537"/>
                <a:gd name="connsiteX8" fmla="*/ 0 w 1360827"/>
                <a:gd name="connsiteY8" fmla="*/ 147426 h 88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0827" h="884537">
                  <a:moveTo>
                    <a:pt x="0" y="147426"/>
                  </a:moveTo>
                  <a:cubicBezTo>
                    <a:pt x="0" y="66005"/>
                    <a:pt x="66005" y="0"/>
                    <a:pt x="147426" y="0"/>
                  </a:cubicBezTo>
                  <a:lnTo>
                    <a:pt x="1213401" y="0"/>
                  </a:lnTo>
                  <a:cubicBezTo>
                    <a:pt x="1294822" y="0"/>
                    <a:pt x="1360827" y="66005"/>
                    <a:pt x="1360827" y="147426"/>
                  </a:cubicBezTo>
                  <a:lnTo>
                    <a:pt x="1360827" y="737111"/>
                  </a:lnTo>
                  <a:cubicBezTo>
                    <a:pt x="1360827" y="818532"/>
                    <a:pt x="1294822" y="884537"/>
                    <a:pt x="1213401" y="884537"/>
                  </a:cubicBezTo>
                  <a:lnTo>
                    <a:pt x="147426" y="884537"/>
                  </a:lnTo>
                  <a:cubicBezTo>
                    <a:pt x="66005" y="884537"/>
                    <a:pt x="0" y="818532"/>
                    <a:pt x="0" y="737111"/>
                  </a:cubicBezTo>
                  <a:lnTo>
                    <a:pt x="0" y="147426"/>
                  </a:lnTo>
                  <a:close/>
                </a:path>
              </a:pathLst>
            </a:cu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15570" tIns="115570" rIns="115570" bIns="115570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CH" sz="1900" dirty="0"/>
                <a:t>Исследования</a:t>
              </a:r>
              <a:endParaRPr lang="ru-RU" sz="1900" dirty="0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1915103" y="1280067"/>
              <a:ext cx="5045022" cy="50455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683" y="2386601"/>
                  </a:moveTo>
                  <a:arcTo wR="2522882" hR="2522882" stAng="10985790" swAng="1063681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1604645" y="1786373"/>
              <a:ext cx="1540758" cy="885637"/>
            </a:xfrm>
            <a:custGeom>
              <a:avLst/>
              <a:gdLst>
                <a:gd name="connsiteX0" fmla="*/ 0 w 1360827"/>
                <a:gd name="connsiteY0" fmla="*/ 147426 h 884537"/>
                <a:gd name="connsiteX1" fmla="*/ 147426 w 1360827"/>
                <a:gd name="connsiteY1" fmla="*/ 0 h 884537"/>
                <a:gd name="connsiteX2" fmla="*/ 1213401 w 1360827"/>
                <a:gd name="connsiteY2" fmla="*/ 0 h 884537"/>
                <a:gd name="connsiteX3" fmla="*/ 1360827 w 1360827"/>
                <a:gd name="connsiteY3" fmla="*/ 147426 h 884537"/>
                <a:gd name="connsiteX4" fmla="*/ 1360827 w 1360827"/>
                <a:gd name="connsiteY4" fmla="*/ 737111 h 884537"/>
                <a:gd name="connsiteX5" fmla="*/ 1213401 w 1360827"/>
                <a:gd name="connsiteY5" fmla="*/ 884537 h 884537"/>
                <a:gd name="connsiteX6" fmla="*/ 147426 w 1360827"/>
                <a:gd name="connsiteY6" fmla="*/ 884537 h 884537"/>
                <a:gd name="connsiteX7" fmla="*/ 0 w 1360827"/>
                <a:gd name="connsiteY7" fmla="*/ 737111 h 884537"/>
                <a:gd name="connsiteX8" fmla="*/ 0 w 1360827"/>
                <a:gd name="connsiteY8" fmla="*/ 147426 h 88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0827" h="884537">
                  <a:moveTo>
                    <a:pt x="0" y="147426"/>
                  </a:moveTo>
                  <a:cubicBezTo>
                    <a:pt x="0" y="66005"/>
                    <a:pt x="66005" y="0"/>
                    <a:pt x="147426" y="0"/>
                  </a:cubicBezTo>
                  <a:lnTo>
                    <a:pt x="1213401" y="0"/>
                  </a:lnTo>
                  <a:cubicBezTo>
                    <a:pt x="1294822" y="0"/>
                    <a:pt x="1360827" y="66005"/>
                    <a:pt x="1360827" y="147426"/>
                  </a:cubicBezTo>
                  <a:lnTo>
                    <a:pt x="1360827" y="737111"/>
                  </a:lnTo>
                  <a:cubicBezTo>
                    <a:pt x="1360827" y="818532"/>
                    <a:pt x="1294822" y="884537"/>
                    <a:pt x="1213401" y="884537"/>
                  </a:cubicBezTo>
                  <a:lnTo>
                    <a:pt x="147426" y="884537"/>
                  </a:lnTo>
                  <a:cubicBezTo>
                    <a:pt x="66005" y="884537"/>
                    <a:pt x="0" y="818532"/>
                    <a:pt x="0" y="737111"/>
                  </a:cubicBezTo>
                  <a:lnTo>
                    <a:pt x="0" y="14742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15570" tIns="115570" rIns="115570" bIns="115570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CH" sz="1900" dirty="0" smtClean="0"/>
                <a:t>Мониторинг/доклады</a:t>
              </a:r>
              <a:endParaRPr lang="ru-RU" sz="1900" dirty="0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1915103" y="1280067"/>
              <a:ext cx="5045022" cy="50455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158367" y="400846"/>
                  </a:moveTo>
                  <a:arcTo wR="2522882" hR="2522882" stAng="14235487" swAng="771151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owchart: Connector 15"/>
          <p:cNvSpPr/>
          <p:nvPr/>
        </p:nvSpPr>
        <p:spPr>
          <a:xfrm>
            <a:off x="1981200" y="1219200"/>
            <a:ext cx="5257800" cy="4953000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lowchart: Connector 11"/>
          <p:cNvSpPr/>
          <p:nvPr/>
        </p:nvSpPr>
        <p:spPr>
          <a:xfrm>
            <a:off x="2590800" y="1752600"/>
            <a:ext cx="4038600" cy="3886200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44" name="Rectangle 1"/>
          <p:cNvSpPr>
            <a:spLocks noChangeArrowheads="1"/>
          </p:cNvSpPr>
          <p:nvPr/>
        </p:nvSpPr>
        <p:spPr bwMode="auto">
          <a:xfrm>
            <a:off x="457200" y="331788"/>
            <a:ext cx="85074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1" algn="ctr"/>
            <a:r>
              <a:rPr lang="en-US" sz="3600" b="1" dirty="0" smtClean="0">
                <a:solidFill>
                  <a:schemeClr val="tx2"/>
                </a:solidFill>
              </a:rPr>
              <a:t>Кто участвует в осуществлении?</a:t>
            </a: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589918408"/>
              </p:ext>
            </p:extLst>
          </p:nvPr>
        </p:nvGraphicFramePr>
        <p:xfrm>
          <a:off x="914400" y="762000"/>
          <a:ext cx="73914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6553200" y="1447800"/>
            <a:ext cx="1752600" cy="1394817"/>
            <a:chOff x="2865923" y="3596311"/>
            <a:chExt cx="1678453" cy="1394817"/>
          </a:xfrm>
          <a:solidFill>
            <a:srgbClr val="FFC000"/>
          </a:solidFill>
        </p:grpSpPr>
        <p:sp>
          <p:nvSpPr>
            <p:cNvPr id="22" name="Oval 21"/>
            <p:cNvSpPr/>
            <p:nvPr/>
          </p:nvSpPr>
          <p:spPr>
            <a:xfrm>
              <a:off x="2865923" y="3596311"/>
              <a:ext cx="1678453" cy="139481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3" name="Oval 4"/>
            <p:cNvSpPr/>
            <p:nvPr/>
          </p:nvSpPr>
          <p:spPr>
            <a:xfrm>
              <a:off x="3111727" y="3800577"/>
              <a:ext cx="1186845" cy="986285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17780" tIns="17780" rIns="17780" bIns="1778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dirty="0" smtClean="0">
                  <a:solidFill>
                    <a:schemeClr val="bg1"/>
                  </a:solidFill>
                </a:rPr>
                <a:t>Парламентский контроль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90600" y="1447800"/>
            <a:ext cx="1678453" cy="1394817"/>
            <a:chOff x="2865923" y="3596311"/>
            <a:chExt cx="1678453" cy="1394817"/>
          </a:xfrm>
          <a:solidFill>
            <a:srgbClr val="FFC000"/>
          </a:solidFill>
        </p:grpSpPr>
        <p:sp>
          <p:nvSpPr>
            <p:cNvPr id="25" name="Oval 24"/>
            <p:cNvSpPr/>
            <p:nvPr/>
          </p:nvSpPr>
          <p:spPr>
            <a:xfrm>
              <a:off x="2865923" y="3596311"/>
              <a:ext cx="1678453" cy="139481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6" name="Oval 4"/>
            <p:cNvSpPr/>
            <p:nvPr/>
          </p:nvSpPr>
          <p:spPr>
            <a:xfrm>
              <a:off x="3111727" y="3800577"/>
              <a:ext cx="1186845" cy="986285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17780" tIns="17780" rIns="17780" bIns="1778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400" dirty="0" smtClean="0">
                  <a:solidFill>
                    <a:schemeClr val="bg1"/>
                  </a:solidFill>
                </a:rPr>
                <a:t>Суды и трибуналы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357188" y="274638"/>
            <a:ext cx="8399462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</a:rPr>
              <a:t>Создание институтов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9566702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</a:rPr>
              <a:t>Обзор законов и стратегий</a:t>
            </a:r>
            <a:endParaRPr lang="ru-RU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417513" y="1365250"/>
            <a:ext cx="8339137" cy="477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endParaRPr lang="en-US" sz="2700" dirty="0" smtClean="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cs typeface="Arial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91310586"/>
              </p:ext>
            </p:extLst>
          </p:nvPr>
        </p:nvGraphicFramePr>
        <p:xfrm>
          <a:off x="1524000" y="1093305"/>
          <a:ext cx="6096000" cy="4890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2" name="Title 1"/>
          <p:cNvSpPr>
            <a:spLocks/>
          </p:cNvSpPr>
          <p:nvPr/>
        </p:nvSpPr>
        <p:spPr bwMode="auto">
          <a:xfrm>
            <a:off x="1184275" y="0"/>
            <a:ext cx="79597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GB" sz="3200">
              <a:solidFill>
                <a:srgbClr val="0068AD"/>
              </a:solidFill>
            </a:endParaRPr>
          </a:p>
        </p:txBody>
      </p:sp>
      <p:sp>
        <p:nvSpPr>
          <p:cNvPr id="13324" name="Right Arrow 12"/>
          <p:cNvSpPr>
            <a:spLocks noChangeArrowheads="1"/>
          </p:cNvSpPr>
          <p:nvPr/>
        </p:nvSpPr>
        <p:spPr bwMode="auto">
          <a:xfrm>
            <a:off x="7793038" y="4378325"/>
            <a:ext cx="977900" cy="485775"/>
          </a:xfrm>
          <a:prstGeom prst="rightArrow">
            <a:avLst>
              <a:gd name="adj1" fmla="val 50000"/>
              <a:gd name="adj2" fmla="val 50001"/>
            </a:avLst>
          </a:prstGeom>
          <a:noFill/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GB" sz="4000"/>
          </a:p>
        </p:txBody>
      </p:sp>
      <p:sp>
        <p:nvSpPr>
          <p:cNvPr id="13325" name="Right Arrow 14"/>
          <p:cNvSpPr>
            <a:spLocks noChangeArrowheads="1"/>
          </p:cNvSpPr>
          <p:nvPr/>
        </p:nvSpPr>
        <p:spPr bwMode="auto">
          <a:xfrm>
            <a:off x="7629525" y="4368800"/>
            <a:ext cx="477838" cy="71438"/>
          </a:xfrm>
          <a:prstGeom prst="rightArrow">
            <a:avLst>
              <a:gd name="adj1" fmla="val 50000"/>
              <a:gd name="adj2" fmla="val 50012"/>
            </a:avLst>
          </a:prstGeom>
          <a:noFill/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GB" sz="4000"/>
          </a:p>
        </p:txBody>
      </p:sp>
      <p:grpSp>
        <p:nvGrpSpPr>
          <p:cNvPr id="3" name="Group 2"/>
          <p:cNvGrpSpPr/>
          <p:nvPr/>
        </p:nvGrpSpPr>
        <p:grpSpPr>
          <a:xfrm>
            <a:off x="377825" y="274638"/>
            <a:ext cx="8378825" cy="6137493"/>
            <a:chOff x="377825" y="274638"/>
            <a:chExt cx="8378825" cy="6137493"/>
          </a:xfrm>
        </p:grpSpPr>
        <p:grpSp>
          <p:nvGrpSpPr>
            <p:cNvPr id="2" name="Group 1"/>
            <p:cNvGrpSpPr/>
            <p:nvPr/>
          </p:nvGrpSpPr>
          <p:grpSpPr>
            <a:xfrm>
              <a:off x="971600" y="1497013"/>
              <a:ext cx="7708850" cy="4915118"/>
              <a:chOff x="971600" y="1497013"/>
              <a:chExt cx="7708850" cy="4915118"/>
            </a:xfrm>
          </p:grpSpPr>
          <p:sp>
            <p:nvSpPr>
              <p:cNvPr id="13314" name="Text Box 2"/>
              <p:cNvSpPr txBox="1">
                <a:spLocks noChangeArrowheads="1"/>
              </p:cNvSpPr>
              <p:nvPr/>
            </p:nvSpPr>
            <p:spPr bwMode="auto">
              <a:xfrm>
                <a:off x="995363" y="1497013"/>
                <a:ext cx="3455987" cy="830997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ru-RU" sz="1600" b="1" dirty="0" smtClean="0"/>
                  <a:t>Международная и региональная нормативно-правовая база</a:t>
                </a:r>
                <a:endParaRPr lang="ru-RU" sz="1600" b="1" dirty="0">
                  <a:cs typeface="Arial" charset="0"/>
                </a:endParaRPr>
              </a:p>
            </p:txBody>
          </p:sp>
          <p:sp>
            <p:nvSpPr>
              <p:cNvPr id="13315" name="Text Box 3"/>
              <p:cNvSpPr txBox="1">
                <a:spLocks noChangeArrowheads="1"/>
              </p:cNvSpPr>
              <p:nvPr/>
            </p:nvSpPr>
            <p:spPr bwMode="auto">
              <a:xfrm>
                <a:off x="971600" y="2996952"/>
                <a:ext cx="3455988" cy="646331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ru-RU" b="1" dirty="0" smtClean="0"/>
                  <a:t>Национальная правовая система</a:t>
                </a:r>
                <a:endParaRPr lang="ru-RU" b="1" dirty="0">
                  <a:cs typeface="Arial" charset="0"/>
                </a:endParaRPr>
              </a:p>
            </p:txBody>
          </p:sp>
          <p:sp>
            <p:nvSpPr>
              <p:cNvPr id="13316" name="Text Box 4"/>
              <p:cNvSpPr txBox="1">
                <a:spLocks noChangeArrowheads="1"/>
              </p:cNvSpPr>
              <p:nvPr/>
            </p:nvSpPr>
            <p:spPr bwMode="auto">
              <a:xfrm>
                <a:off x="990600" y="5765800"/>
                <a:ext cx="3455988" cy="646331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ru-RU" b="1" dirty="0" smtClean="0"/>
                  <a:t>Национальная бюджетная система</a:t>
                </a:r>
                <a:endParaRPr lang="ru-RU" b="1" dirty="0">
                  <a:cs typeface="Arial" charset="0"/>
                </a:endParaRPr>
              </a:p>
            </p:txBody>
          </p:sp>
          <p:sp>
            <p:nvSpPr>
              <p:cNvPr id="13317" name="Text Box 5"/>
              <p:cNvSpPr txBox="1">
                <a:spLocks noChangeArrowheads="1"/>
              </p:cNvSpPr>
              <p:nvPr/>
            </p:nvSpPr>
            <p:spPr bwMode="auto">
              <a:xfrm>
                <a:off x="990600" y="4429125"/>
                <a:ext cx="3455988" cy="646331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ru-RU" b="1" dirty="0" smtClean="0"/>
                  <a:t>Национальная политическая система</a:t>
                </a:r>
                <a:endParaRPr lang="ru-RU" b="1" dirty="0">
                  <a:cs typeface="Arial" charset="0"/>
                </a:endParaRPr>
              </a:p>
            </p:txBody>
          </p:sp>
          <p:sp>
            <p:nvSpPr>
              <p:cNvPr id="13318" name="AutoShape 7"/>
              <p:cNvSpPr>
                <a:spLocks noChangeArrowheads="1"/>
              </p:cNvSpPr>
              <p:nvPr/>
            </p:nvSpPr>
            <p:spPr bwMode="auto">
              <a:xfrm>
                <a:off x="2392362" y="5075456"/>
                <a:ext cx="503237" cy="676275"/>
              </a:xfrm>
              <a:prstGeom prst="downArrow">
                <a:avLst>
                  <a:gd name="adj1" fmla="val 50000"/>
                  <a:gd name="adj2" fmla="val 33596"/>
                </a:avLst>
              </a:prstGeom>
              <a:solidFill>
                <a:srgbClr val="FFFF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/>
              </a:p>
            </p:txBody>
          </p:sp>
          <p:sp>
            <p:nvSpPr>
              <p:cNvPr id="13319" name="AutoShape 8"/>
              <p:cNvSpPr>
                <a:spLocks noChangeArrowheads="1"/>
              </p:cNvSpPr>
              <p:nvPr/>
            </p:nvSpPr>
            <p:spPr bwMode="auto">
              <a:xfrm>
                <a:off x="2411760" y="2348880"/>
                <a:ext cx="503238" cy="644525"/>
              </a:xfrm>
              <a:prstGeom prst="downArrow">
                <a:avLst>
                  <a:gd name="adj1" fmla="val 50000"/>
                  <a:gd name="adj2" fmla="val 32019"/>
                </a:avLst>
              </a:prstGeom>
              <a:solidFill>
                <a:srgbClr val="FFFF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/>
              </a:p>
            </p:txBody>
          </p:sp>
          <p:sp>
            <p:nvSpPr>
              <p:cNvPr id="13320" name="AutoShape 9"/>
              <p:cNvSpPr>
                <a:spLocks noChangeArrowheads="1"/>
              </p:cNvSpPr>
              <p:nvPr/>
            </p:nvSpPr>
            <p:spPr bwMode="auto">
              <a:xfrm>
                <a:off x="2411760" y="3645024"/>
                <a:ext cx="503238" cy="741362"/>
              </a:xfrm>
              <a:prstGeom prst="downArrow">
                <a:avLst>
                  <a:gd name="adj1" fmla="val 50000"/>
                  <a:gd name="adj2" fmla="val 36830"/>
                </a:avLst>
              </a:prstGeom>
              <a:solidFill>
                <a:srgbClr val="FFFF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/>
              </a:p>
            </p:txBody>
          </p:sp>
          <p:sp>
            <p:nvSpPr>
              <p:cNvPr id="246794" name="AutoShape 10"/>
              <p:cNvSpPr>
                <a:spLocks noChangeArrowheads="1"/>
              </p:cNvSpPr>
              <p:nvPr/>
            </p:nvSpPr>
            <p:spPr bwMode="auto">
              <a:xfrm>
                <a:off x="5273675" y="1838325"/>
                <a:ext cx="242888" cy="4103688"/>
              </a:xfrm>
              <a:prstGeom prst="upArrow">
                <a:avLst>
                  <a:gd name="adj1" fmla="val 40278"/>
                  <a:gd name="adj2" fmla="val 169814"/>
                </a:avLst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/>
              </a:p>
            </p:txBody>
          </p:sp>
          <p:sp>
            <p:nvSpPr>
              <p:cNvPr id="246796" name="TextBox 13"/>
              <p:cNvSpPr txBox="1">
                <a:spLocks noChangeArrowheads="1"/>
              </p:cNvSpPr>
              <p:nvPr/>
            </p:nvSpPr>
            <p:spPr bwMode="auto">
              <a:xfrm>
                <a:off x="5807075" y="2382837"/>
                <a:ext cx="2873375" cy="35086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algn="ctr" eaLnBrk="1" hangingPunct="1"/>
                <a:r>
                  <a:rPr lang="ru-RU" sz="2000" b="1" dirty="0" smtClean="0"/>
                  <a:t>Подключение законодательства, стратегий и бюджетов</a:t>
                </a:r>
                <a:endParaRPr lang="ru-RU" sz="2000" b="1" dirty="0" smtClean="0">
                  <a:cs typeface="Arial" charset="0"/>
                </a:endParaRPr>
              </a:p>
              <a:p>
                <a:pPr algn="ctr" eaLnBrk="1" hangingPunct="1"/>
                <a:endParaRPr lang="ru-RU" sz="2000" b="1" dirty="0" smtClean="0">
                  <a:cs typeface="Arial" charset="0"/>
                </a:endParaRPr>
              </a:p>
              <a:p>
                <a:pPr algn="ctr" eaLnBrk="1" hangingPunct="1"/>
                <a:r>
                  <a:rPr lang="ru-RU" sz="4400" b="1" dirty="0" smtClean="0"/>
                  <a:t>=</a:t>
                </a:r>
              </a:p>
              <a:p>
                <a:pPr algn="ctr" eaLnBrk="1" hangingPunct="1"/>
                <a:r>
                  <a:rPr lang="ru-RU" dirty="0" smtClean="0"/>
                  <a:t> </a:t>
                </a:r>
              </a:p>
              <a:p>
                <a:pPr algn="ctr" eaLnBrk="1" hangingPunct="1"/>
                <a:r>
                  <a:rPr lang="ru-RU" sz="2000" b="1" dirty="0" smtClean="0"/>
                  <a:t>Надлежащее исполнение законов и политики</a:t>
                </a:r>
                <a:endParaRPr lang="ru-RU" sz="2000" b="1" dirty="0"/>
              </a:p>
            </p:txBody>
          </p:sp>
        </p:grpSp>
        <p:sp>
          <p:nvSpPr>
            <p:cNvPr id="13326" name="Titre 1"/>
            <p:cNvSpPr txBox="1">
              <a:spLocks/>
            </p:cNvSpPr>
            <p:nvPr/>
          </p:nvSpPr>
          <p:spPr bwMode="auto">
            <a:xfrm>
              <a:off x="377825" y="274638"/>
              <a:ext cx="8378825" cy="1090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ru-RU" sz="3600" b="1" dirty="0" smtClean="0">
                  <a:solidFill>
                    <a:schemeClr val="tx2"/>
                  </a:solidFill>
                </a:rPr>
                <a:t>Бюджет/финансирование</a:t>
              </a:r>
              <a:r>
                <a:rPr dirty="0"/>
                <a:t/>
              </a:r>
              <a:br>
                <a:rPr dirty="0"/>
              </a:br>
              <a:endParaRPr lang="ru-RU" sz="3600" b="1" dirty="0">
                <a:solidFill>
                  <a:schemeClr val="tx2"/>
                </a:solidFill>
                <a:cs typeface="Arial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RUTitle xmlns="b4e33e86-409b-44c1-8485-331954efb210" xsi:nil="true"/>
    <ARTitle xmlns="b4e33e86-409b-44c1-8485-331954efb210" xsi:nil="true"/>
    <FRTitle xmlns="b4e33e86-409b-44c1-8485-331954efb210" xsi:nil="true"/>
    <SPTitle xmlns="b4e33e86-409b-44c1-8485-331954efb210" xsi:nil="true"/>
    <Order1 xmlns="b4e33e86-409b-44c1-8485-331954efb210" xsi:nil="true"/>
    <CHTitle xmlns="b4e33e86-409b-44c1-8485-331954efb210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3A45F6AB2A940B420808D23E0E2E1" ma:contentTypeVersion="5" ma:contentTypeDescription="Create a new document." ma:contentTypeScope="" ma:versionID="bf243446d932e80b6828655e90431d1a">
  <xsd:schema xmlns:xsd="http://www.w3.org/2001/XMLSchema" xmlns:p="http://schemas.microsoft.com/office/2006/metadata/properties" xmlns:ns1="http://schemas.microsoft.com/sharepoint/v3" xmlns:ns2="b4e33e86-409b-44c1-8485-331954efb210" targetNamespace="http://schemas.microsoft.com/office/2006/metadata/properties" ma:root="true" ma:fieldsID="61c193f2f41867737aa5fc5257dc7416" ns1:_="" ns2:_="">
    <xsd:import namespace="http://schemas.microsoft.com/sharepoint/v3"/>
    <xsd:import namespace="b4e33e86-409b-44c1-8485-331954efb210"/>
    <xsd:element name="properties">
      <xsd:complexType>
        <xsd:sequence>
          <xsd:element name="documentManagement">
            <xsd:complexType>
              <xsd:all>
                <xsd:element ref="ns2:FRTitle" minOccurs="0"/>
                <xsd:element ref="ns2:SPTitle" minOccurs="0"/>
                <xsd:element ref="ns2:ARTitle" minOccurs="0"/>
                <xsd:element ref="ns2:RUTitle" minOccurs="0"/>
                <xsd:element ref="ns2:CHTitle" minOccurs="0"/>
                <xsd:element ref="ns2:Order1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internalName="PublishingExpirationDat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b4e33e86-409b-44c1-8485-331954efb210" elementFormDefault="qualified">
    <xsd:import namespace="http://schemas.microsoft.com/office/2006/documentManagement/types"/>
    <xsd:element name="FRTitle" ma:index="2" nillable="true" ma:displayName="FRTitle" ma:internalName="FRTitle">
      <xsd:simpleType>
        <xsd:restriction base="dms:Text">
          <xsd:maxLength value="255"/>
        </xsd:restriction>
      </xsd:simpleType>
    </xsd:element>
    <xsd:element name="SPTitle" ma:index="3" nillable="true" ma:displayName="SPTitle" ma:internalName="SPTitle">
      <xsd:simpleType>
        <xsd:restriction base="dms:Text">
          <xsd:maxLength value="255"/>
        </xsd:restriction>
      </xsd:simpleType>
    </xsd:element>
    <xsd:element name="ARTitle" ma:index="4" nillable="true" ma:displayName="ARTitle" ma:internalName="ARTitle">
      <xsd:simpleType>
        <xsd:restriction base="dms:Text">
          <xsd:maxLength value="255"/>
        </xsd:restriction>
      </xsd:simpleType>
    </xsd:element>
    <xsd:element name="RUTitle" ma:index="5" nillable="true" ma:displayName="RUTitle" ma:internalName="RUTitle">
      <xsd:simpleType>
        <xsd:restriction base="dms:Text">
          <xsd:maxLength value="255"/>
        </xsd:restriction>
      </xsd:simpleType>
    </xsd:element>
    <xsd:element name="CHTitle" ma:index="6" nillable="true" ma:displayName="CHTitle" ma:internalName="CHTitle">
      <xsd:simpleType>
        <xsd:restriction base="dms:Text">
          <xsd:maxLength value="255"/>
        </xsd:restriction>
      </xsd:simpleType>
    </xsd:element>
    <xsd:element name="Order1" ma:index="7" nillable="true" ma:displayName="OrderNbr" ma:decimals="0" ma:internalName="Order1" ma:percentage="FALSE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C779648-FC8E-4947-B8DA-062E2B0E3653}">
  <ds:schemaRefs>
    <ds:schemaRef ds:uri="b4e33e86-409b-44c1-8485-331954efb210"/>
    <ds:schemaRef ds:uri="http://schemas.microsoft.com/sharepoint/v3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AC75A75C-241C-459E-A090-9E3EE86DFB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4e33e86-409b-44c1-8485-331954efb21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11402</TotalTime>
  <Words>587</Words>
  <Application>Microsoft Office PowerPoint</Application>
  <PresentationFormat>On-screen Show (4:3)</PresentationFormat>
  <Paragraphs>140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ＭＳ Ｐゴシック</vt:lpstr>
      <vt:lpstr>Times New Roman</vt:lpstr>
      <vt:lpstr>Wingdings</vt:lpstr>
      <vt:lpstr>Thème Office</vt:lpstr>
      <vt:lpstr>Меры по осуществлению </vt:lpstr>
      <vt:lpstr>PowerPoint Presentation</vt:lpstr>
      <vt:lpstr>Осуществление согласно Конвенции</vt:lpstr>
      <vt:lpstr>Первоначальные меры</vt:lpstr>
      <vt:lpstr>Цикл осуществления</vt:lpstr>
      <vt:lpstr>PowerPoint Presentation</vt:lpstr>
      <vt:lpstr>Создание институтов</vt:lpstr>
      <vt:lpstr>Обзор законов и стратегий</vt:lpstr>
      <vt:lpstr>PowerPoint Presentation</vt:lpstr>
      <vt:lpstr>Обеспечение инклюзивных услуг</vt:lpstr>
      <vt:lpstr>Повышение осведомленности и обучение </vt:lpstr>
      <vt:lpstr>Исследования </vt:lpstr>
      <vt:lpstr>Мониторинг </vt:lpstr>
      <vt:lpstr>Источники</vt:lpstr>
    </vt:vector>
  </TitlesOfParts>
  <Company>Eddy Hill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Janina Arsenjeva</cp:lastModifiedBy>
  <cp:revision>252</cp:revision>
  <cp:lastPrinted>2011-09-22T15:13:58Z</cp:lastPrinted>
  <dcterms:created xsi:type="dcterms:W3CDTF">2010-05-19T14:44:31Z</dcterms:created>
  <dcterms:modified xsi:type="dcterms:W3CDTF">2015-09-29T15:28:57Z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ntentTypeId">
    <vt:lpwstr>0x0101000653A45F6AB2A940B420808D23E0E2E1</vt:lpwstr>
  </property>
</Properties>
</file>